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43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notesMasterIdLst>
    <p:notesMasterId r:id="rId53"/>
  </p:notesMasterIdLst>
  <p:handoutMasterIdLst>
    <p:handoutMasterId r:id="rId54"/>
  </p:handoutMasterIdLst>
  <p:sldIdLst>
    <p:sldId id="256" r:id="rId2"/>
    <p:sldId id="258" r:id="rId3"/>
    <p:sldId id="305" r:id="rId4"/>
    <p:sldId id="289" r:id="rId5"/>
    <p:sldId id="283" r:id="rId6"/>
    <p:sldId id="312" r:id="rId7"/>
    <p:sldId id="292" r:id="rId8"/>
    <p:sldId id="314" r:id="rId9"/>
    <p:sldId id="315" r:id="rId10"/>
    <p:sldId id="316" r:id="rId11"/>
    <p:sldId id="263" r:id="rId12"/>
    <p:sldId id="264" r:id="rId13"/>
    <p:sldId id="265" r:id="rId14"/>
    <p:sldId id="313" r:id="rId15"/>
    <p:sldId id="266" r:id="rId16"/>
    <p:sldId id="267" r:id="rId17"/>
    <p:sldId id="268" r:id="rId18"/>
    <p:sldId id="269" r:id="rId19"/>
    <p:sldId id="272" r:id="rId20"/>
    <p:sldId id="257" r:id="rId21"/>
    <p:sldId id="271" r:id="rId22"/>
    <p:sldId id="293" r:id="rId23"/>
    <p:sldId id="273" r:id="rId24"/>
    <p:sldId id="300" r:id="rId25"/>
    <p:sldId id="310" r:id="rId26"/>
    <p:sldId id="306" r:id="rId27"/>
    <p:sldId id="274" r:id="rId28"/>
    <p:sldId id="276" r:id="rId29"/>
    <p:sldId id="277" r:id="rId30"/>
    <p:sldId id="307" r:id="rId31"/>
    <p:sldId id="295" r:id="rId32"/>
    <p:sldId id="278" r:id="rId33"/>
    <p:sldId id="280" r:id="rId34"/>
    <p:sldId id="281" r:id="rId35"/>
    <p:sldId id="279" r:id="rId36"/>
    <p:sldId id="294" r:id="rId37"/>
    <p:sldId id="317" r:id="rId38"/>
    <p:sldId id="298" r:id="rId39"/>
    <p:sldId id="288" r:id="rId40"/>
    <p:sldId id="282" r:id="rId41"/>
    <p:sldId id="299" r:id="rId42"/>
    <p:sldId id="303" r:id="rId43"/>
    <p:sldId id="287" r:id="rId44"/>
    <p:sldId id="290" r:id="rId45"/>
    <p:sldId id="291" r:id="rId46"/>
    <p:sldId id="285" r:id="rId47"/>
    <p:sldId id="286" r:id="rId48"/>
    <p:sldId id="301" r:id="rId49"/>
    <p:sldId id="284" r:id="rId50"/>
    <p:sldId id="302" r:id="rId51"/>
    <p:sldId id="309" r:id="rId5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86410" autoAdjust="0"/>
  </p:normalViewPr>
  <p:slideViewPr>
    <p:cSldViewPr snapToGrid="0" showGuides="1">
      <p:cViewPr varScale="1">
        <p:scale>
          <a:sx n="110" d="100"/>
          <a:sy n="110" d="100"/>
        </p:scale>
        <p:origin x="1446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87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svg"/><Relationship Id="rId1" Type="http://schemas.openxmlformats.org/officeDocument/2006/relationships/image" Target="../media/image19.png"/><Relationship Id="rId6" Type="http://schemas.openxmlformats.org/officeDocument/2006/relationships/image" Target="../media/image18.svg"/><Relationship Id="rId5" Type="http://schemas.openxmlformats.org/officeDocument/2006/relationships/image" Target="../media/image21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DE5CF6-B261-416C-AF6E-5D74DF05B519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727689E-FC0E-420B-AC17-058D5AA05745}">
      <dgm:prSet phldrT="[Text]"/>
      <dgm:spPr/>
      <dgm:t>
        <a:bodyPr/>
        <a:lstStyle/>
        <a:p>
          <a:r>
            <a:rPr lang="en-US"/>
            <a:t>Extend your abilities</a:t>
          </a:r>
        </a:p>
      </dgm:t>
    </dgm:pt>
    <dgm:pt modelId="{7FD853D3-9C2E-471C-B2DB-A0AB2B5C0633}" type="parTrans" cxnId="{654999EC-F6D5-47C7-A4BC-7E4EC4BFAB04}">
      <dgm:prSet/>
      <dgm:spPr/>
      <dgm:t>
        <a:bodyPr/>
        <a:lstStyle/>
        <a:p>
          <a:endParaRPr lang="en-US"/>
        </a:p>
      </dgm:t>
    </dgm:pt>
    <dgm:pt modelId="{5A4EBA94-A27C-4CF6-AD98-D11017F61B37}" type="sibTrans" cxnId="{654999EC-F6D5-47C7-A4BC-7E4EC4BFAB04}">
      <dgm:prSet/>
      <dgm:spPr/>
      <dgm:t>
        <a:bodyPr/>
        <a:lstStyle/>
        <a:p>
          <a:endParaRPr lang="en-US"/>
        </a:p>
      </dgm:t>
    </dgm:pt>
    <dgm:pt modelId="{A65AAE46-117D-4DA1-BCF2-E739C30EAAB0}">
      <dgm:prSet custT="1"/>
      <dgm:spPr/>
      <dgm:t>
        <a:bodyPr/>
        <a:lstStyle/>
        <a:p>
          <a:r>
            <a:rPr lang="en-US" sz="2000" dirty="0"/>
            <a:t>Extend your memory</a:t>
          </a:r>
        </a:p>
      </dgm:t>
    </dgm:pt>
    <dgm:pt modelId="{F373A978-5B07-45BB-AF0A-8596FAD85CAD}" type="parTrans" cxnId="{8E95B60A-7830-457C-B87B-ABF8CA52CE33}">
      <dgm:prSet/>
      <dgm:spPr/>
      <dgm:t>
        <a:bodyPr/>
        <a:lstStyle/>
        <a:p>
          <a:endParaRPr lang="en-US"/>
        </a:p>
      </dgm:t>
    </dgm:pt>
    <dgm:pt modelId="{9223CF4A-05A5-4D0A-9234-B1A64609B071}" type="sibTrans" cxnId="{8E95B60A-7830-457C-B87B-ABF8CA52CE33}">
      <dgm:prSet/>
      <dgm:spPr/>
      <dgm:t>
        <a:bodyPr/>
        <a:lstStyle/>
        <a:p>
          <a:endParaRPr lang="en-US"/>
        </a:p>
      </dgm:t>
    </dgm:pt>
    <dgm:pt modelId="{BA451BBD-3514-474B-A7FD-801BC1EE16F9}">
      <dgm:prSet custT="1"/>
      <dgm:spPr/>
      <dgm:t>
        <a:bodyPr/>
        <a:lstStyle/>
        <a:p>
          <a:r>
            <a:rPr lang="en-US" sz="2000" dirty="0"/>
            <a:t>Information at your fingertips</a:t>
          </a:r>
        </a:p>
      </dgm:t>
    </dgm:pt>
    <dgm:pt modelId="{2784D329-7767-41F6-A0C9-2F8B1A69C0D7}" type="parTrans" cxnId="{618B13FA-0022-42B6-8FDB-594B86710CEB}">
      <dgm:prSet/>
      <dgm:spPr/>
      <dgm:t>
        <a:bodyPr/>
        <a:lstStyle/>
        <a:p>
          <a:endParaRPr lang="en-US"/>
        </a:p>
      </dgm:t>
    </dgm:pt>
    <dgm:pt modelId="{8873B608-3CEA-4726-95B2-C9411884CD97}" type="sibTrans" cxnId="{618B13FA-0022-42B6-8FDB-594B86710CEB}">
      <dgm:prSet/>
      <dgm:spPr/>
      <dgm:t>
        <a:bodyPr/>
        <a:lstStyle/>
        <a:p>
          <a:endParaRPr lang="en-US"/>
        </a:p>
      </dgm:t>
    </dgm:pt>
    <dgm:pt modelId="{AC96A515-D429-4BFA-8169-732A1C17A624}">
      <dgm:prSet custT="1"/>
      <dgm:spPr/>
      <dgm:t>
        <a:bodyPr/>
        <a:lstStyle/>
        <a:p>
          <a:r>
            <a:rPr lang="en-US" sz="2000" dirty="0"/>
            <a:t>Connect with others – window on other places</a:t>
          </a:r>
        </a:p>
      </dgm:t>
    </dgm:pt>
    <dgm:pt modelId="{1FE6670C-1407-4678-972D-7E5036C8D74A}" type="parTrans" cxnId="{AC57E41B-4003-4FF7-B4E2-9B9A8875D903}">
      <dgm:prSet/>
      <dgm:spPr/>
      <dgm:t>
        <a:bodyPr/>
        <a:lstStyle/>
        <a:p>
          <a:endParaRPr lang="en-US"/>
        </a:p>
      </dgm:t>
    </dgm:pt>
    <dgm:pt modelId="{F5137299-1025-413C-856D-33E5D2D7EDEE}" type="sibTrans" cxnId="{AC57E41B-4003-4FF7-B4E2-9B9A8875D903}">
      <dgm:prSet/>
      <dgm:spPr/>
      <dgm:t>
        <a:bodyPr/>
        <a:lstStyle/>
        <a:p>
          <a:endParaRPr lang="en-US"/>
        </a:p>
      </dgm:t>
    </dgm:pt>
    <dgm:pt modelId="{D5C4C156-A957-4A1B-B60C-1A27FBC39EFA}">
      <dgm:prSet custT="1"/>
      <dgm:spPr/>
      <dgm:t>
        <a:bodyPr/>
        <a:lstStyle/>
        <a:p>
          <a:r>
            <a:rPr lang="en-US" sz="2000" dirty="0"/>
            <a:t>Selling you Ideas and Products</a:t>
          </a:r>
        </a:p>
      </dgm:t>
    </dgm:pt>
    <dgm:pt modelId="{6B9F628B-A155-4926-A299-FA63C6A862DD}" type="parTrans" cxnId="{B724D5E6-79E1-43A5-B72A-0AA86FDC6442}">
      <dgm:prSet/>
      <dgm:spPr/>
      <dgm:t>
        <a:bodyPr/>
        <a:lstStyle/>
        <a:p>
          <a:endParaRPr lang="en-US"/>
        </a:p>
      </dgm:t>
    </dgm:pt>
    <dgm:pt modelId="{79370DAE-01F5-47DC-8D1B-578A6A353307}" type="sibTrans" cxnId="{B724D5E6-79E1-43A5-B72A-0AA86FDC6442}">
      <dgm:prSet/>
      <dgm:spPr/>
      <dgm:t>
        <a:bodyPr/>
        <a:lstStyle/>
        <a:p>
          <a:endParaRPr lang="en-US"/>
        </a:p>
      </dgm:t>
    </dgm:pt>
    <dgm:pt modelId="{F652CAAA-EA36-4490-B4C7-54DDBBF53562}">
      <dgm:prSet custT="1"/>
      <dgm:spPr/>
      <dgm:t>
        <a:bodyPr/>
        <a:lstStyle/>
        <a:p>
          <a:r>
            <a:rPr lang="en-US" sz="2000" dirty="0"/>
            <a:t>Limiting your Choices</a:t>
          </a:r>
        </a:p>
      </dgm:t>
    </dgm:pt>
    <dgm:pt modelId="{D6C05D64-3F48-4395-B601-2F803943457B}" type="parTrans" cxnId="{D70D6AD3-CDA2-4087-B077-2C6EA8C509E4}">
      <dgm:prSet/>
      <dgm:spPr/>
      <dgm:t>
        <a:bodyPr/>
        <a:lstStyle/>
        <a:p>
          <a:endParaRPr lang="en-US"/>
        </a:p>
      </dgm:t>
    </dgm:pt>
    <dgm:pt modelId="{53721812-F8C3-4CFD-A641-98BACE89083A}" type="sibTrans" cxnId="{D70D6AD3-CDA2-4087-B077-2C6EA8C509E4}">
      <dgm:prSet/>
      <dgm:spPr/>
      <dgm:t>
        <a:bodyPr/>
        <a:lstStyle/>
        <a:p>
          <a:endParaRPr lang="en-US"/>
        </a:p>
      </dgm:t>
    </dgm:pt>
    <dgm:pt modelId="{CD5297C7-E3C9-40F4-A799-C100F692843A}">
      <dgm:prSet custT="1"/>
      <dgm:spPr/>
      <dgm:t>
        <a:bodyPr/>
        <a:lstStyle/>
        <a:p>
          <a:r>
            <a:rPr lang="en-US" sz="2000" dirty="0"/>
            <a:t>Tracks your Actions</a:t>
          </a:r>
        </a:p>
      </dgm:t>
    </dgm:pt>
    <dgm:pt modelId="{0D28858E-2287-43E6-A622-52B94A014C27}" type="parTrans" cxnId="{AAB4FB62-9C50-493B-9010-42E57FFC6B36}">
      <dgm:prSet/>
      <dgm:spPr/>
      <dgm:t>
        <a:bodyPr/>
        <a:lstStyle/>
        <a:p>
          <a:endParaRPr lang="en-US"/>
        </a:p>
      </dgm:t>
    </dgm:pt>
    <dgm:pt modelId="{232CA928-E439-4BC6-96E5-1E49C3693820}" type="sibTrans" cxnId="{AAB4FB62-9C50-493B-9010-42E57FFC6B36}">
      <dgm:prSet/>
      <dgm:spPr/>
      <dgm:t>
        <a:bodyPr/>
        <a:lstStyle/>
        <a:p>
          <a:endParaRPr lang="en-US"/>
        </a:p>
      </dgm:t>
    </dgm:pt>
    <dgm:pt modelId="{801C2E08-D6C5-401E-9934-F2FA14D1FDE0}">
      <dgm:prSet custT="1"/>
      <dgm:spPr/>
      <dgm:t>
        <a:bodyPr/>
        <a:lstStyle/>
        <a:p>
          <a:r>
            <a:rPr lang="en-US" sz="2000" dirty="0"/>
            <a:t>Costs and Problems with Service and Equipment</a:t>
          </a:r>
        </a:p>
      </dgm:t>
    </dgm:pt>
    <dgm:pt modelId="{88C9950F-60F7-4917-BC8E-FE9F9941873D}" type="parTrans" cxnId="{387DF193-3406-42B8-86A4-2AFCEC1CBF37}">
      <dgm:prSet/>
      <dgm:spPr/>
      <dgm:t>
        <a:bodyPr/>
        <a:lstStyle/>
        <a:p>
          <a:endParaRPr lang="en-US"/>
        </a:p>
      </dgm:t>
    </dgm:pt>
    <dgm:pt modelId="{1E90B5E6-69DB-48EC-BB2E-8C6BC9A02543}" type="sibTrans" cxnId="{387DF193-3406-42B8-86A4-2AFCEC1CBF37}">
      <dgm:prSet/>
      <dgm:spPr/>
      <dgm:t>
        <a:bodyPr/>
        <a:lstStyle/>
        <a:p>
          <a:endParaRPr lang="en-US"/>
        </a:p>
      </dgm:t>
    </dgm:pt>
    <dgm:pt modelId="{E9A0B3D9-636A-4AD5-AB4C-AA6437DC2D8C}">
      <dgm:prSet phldrT="[Text]"/>
      <dgm:spPr/>
      <dgm:t>
        <a:bodyPr/>
        <a:lstStyle/>
        <a:p>
          <a:r>
            <a:rPr lang="en-US" dirty="0"/>
            <a:t>Challenges</a:t>
          </a:r>
        </a:p>
      </dgm:t>
    </dgm:pt>
    <dgm:pt modelId="{35A63B3E-7F69-4EFA-B5B2-DC799F70391C}" type="parTrans" cxnId="{7B2659C5-39E1-4ACA-9415-0D4E5C981709}">
      <dgm:prSet/>
      <dgm:spPr/>
      <dgm:t>
        <a:bodyPr/>
        <a:lstStyle/>
        <a:p>
          <a:endParaRPr lang="en-US"/>
        </a:p>
      </dgm:t>
    </dgm:pt>
    <dgm:pt modelId="{C1B42BF8-7BC8-4616-B112-481E0DDE2667}" type="sibTrans" cxnId="{7B2659C5-39E1-4ACA-9415-0D4E5C981709}">
      <dgm:prSet/>
      <dgm:spPr/>
      <dgm:t>
        <a:bodyPr/>
        <a:lstStyle/>
        <a:p>
          <a:endParaRPr lang="en-US"/>
        </a:p>
      </dgm:t>
    </dgm:pt>
    <dgm:pt modelId="{69EBC410-1610-426B-AFDD-CF40488B552E}" type="pres">
      <dgm:prSet presAssocID="{D8DE5CF6-B261-416C-AF6E-5D74DF05B519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4C540CD2-0AE0-4844-8A47-0763A8D8C04D}" type="pres">
      <dgm:prSet presAssocID="{D8DE5CF6-B261-416C-AF6E-5D74DF05B519}" presName="dummyMaxCanvas" presStyleCnt="0"/>
      <dgm:spPr/>
    </dgm:pt>
    <dgm:pt modelId="{5331F34E-151D-4411-A07D-3FFC090997BE}" type="pres">
      <dgm:prSet presAssocID="{D8DE5CF6-B261-416C-AF6E-5D74DF05B519}" presName="parentComposite" presStyleCnt="0"/>
      <dgm:spPr/>
    </dgm:pt>
    <dgm:pt modelId="{22DD5D3F-4674-4137-BE8F-8FF1854ED0C3}" type="pres">
      <dgm:prSet presAssocID="{D8DE5CF6-B261-416C-AF6E-5D74DF05B519}" presName="parent1" presStyleLbl="alignAccFollowNode1" presStyleIdx="0" presStyleCnt="4">
        <dgm:presLayoutVars>
          <dgm:chMax val="4"/>
        </dgm:presLayoutVars>
      </dgm:prSet>
      <dgm:spPr/>
    </dgm:pt>
    <dgm:pt modelId="{F2A13331-468A-4301-9628-DFE76DC8A095}" type="pres">
      <dgm:prSet presAssocID="{D8DE5CF6-B261-416C-AF6E-5D74DF05B519}" presName="parent2" presStyleLbl="alignAccFollowNode1" presStyleIdx="1" presStyleCnt="4">
        <dgm:presLayoutVars>
          <dgm:chMax val="4"/>
        </dgm:presLayoutVars>
      </dgm:prSet>
      <dgm:spPr/>
    </dgm:pt>
    <dgm:pt modelId="{1EB836BC-7AFB-4327-81A2-94D7EFB11FC5}" type="pres">
      <dgm:prSet presAssocID="{D8DE5CF6-B261-416C-AF6E-5D74DF05B519}" presName="childrenComposite" presStyleCnt="0"/>
      <dgm:spPr/>
    </dgm:pt>
    <dgm:pt modelId="{39390E20-43DE-456B-BF1C-176EE745E34B}" type="pres">
      <dgm:prSet presAssocID="{D8DE5CF6-B261-416C-AF6E-5D74DF05B519}" presName="dummyMaxCanvas_ChildArea" presStyleCnt="0"/>
      <dgm:spPr/>
    </dgm:pt>
    <dgm:pt modelId="{B6AA92E1-3D83-4406-B8D4-2C1F2485271E}" type="pres">
      <dgm:prSet presAssocID="{D8DE5CF6-B261-416C-AF6E-5D74DF05B519}" presName="fulcrum" presStyleLbl="alignAccFollowNode1" presStyleIdx="2" presStyleCnt="4"/>
      <dgm:spPr/>
    </dgm:pt>
    <dgm:pt modelId="{5F8E8C26-573C-4FF0-A760-05B593217F6C}" type="pres">
      <dgm:prSet presAssocID="{D8DE5CF6-B261-416C-AF6E-5D74DF05B519}" presName="balance_34" presStyleLbl="alignAccFollowNode1" presStyleIdx="3" presStyleCnt="4" custScaleX="121832">
        <dgm:presLayoutVars>
          <dgm:bulletEnabled val="1"/>
        </dgm:presLayoutVars>
      </dgm:prSet>
      <dgm:spPr/>
    </dgm:pt>
    <dgm:pt modelId="{554508CE-27B9-4532-AACD-435676BFF8C5}" type="pres">
      <dgm:prSet presAssocID="{D8DE5CF6-B261-416C-AF6E-5D74DF05B519}" presName="right_34_1" presStyleLbl="node1" presStyleIdx="0" presStyleCnt="7" custScaleX="121832">
        <dgm:presLayoutVars>
          <dgm:bulletEnabled val="1"/>
        </dgm:presLayoutVars>
      </dgm:prSet>
      <dgm:spPr/>
    </dgm:pt>
    <dgm:pt modelId="{9960BB60-73B5-455A-B2F3-117E256F25C6}" type="pres">
      <dgm:prSet presAssocID="{D8DE5CF6-B261-416C-AF6E-5D74DF05B519}" presName="right_34_2" presStyleLbl="node1" presStyleIdx="1" presStyleCnt="7" custScaleX="121832">
        <dgm:presLayoutVars>
          <dgm:bulletEnabled val="1"/>
        </dgm:presLayoutVars>
      </dgm:prSet>
      <dgm:spPr/>
    </dgm:pt>
    <dgm:pt modelId="{82D260B5-2028-4618-BBCC-F9890FB5E5BE}" type="pres">
      <dgm:prSet presAssocID="{D8DE5CF6-B261-416C-AF6E-5D74DF05B519}" presName="right_34_3" presStyleLbl="node1" presStyleIdx="2" presStyleCnt="7" custScaleX="121832">
        <dgm:presLayoutVars>
          <dgm:bulletEnabled val="1"/>
        </dgm:presLayoutVars>
      </dgm:prSet>
      <dgm:spPr/>
    </dgm:pt>
    <dgm:pt modelId="{C1D2E975-A4E0-435A-8416-BFAF8EF1CEE2}" type="pres">
      <dgm:prSet presAssocID="{D8DE5CF6-B261-416C-AF6E-5D74DF05B519}" presName="right_34_4" presStyleLbl="node1" presStyleIdx="3" presStyleCnt="7" custScaleX="121832">
        <dgm:presLayoutVars>
          <dgm:bulletEnabled val="1"/>
        </dgm:presLayoutVars>
      </dgm:prSet>
      <dgm:spPr/>
    </dgm:pt>
    <dgm:pt modelId="{DA2838FF-BFC1-4FD5-B512-012C269AB3F8}" type="pres">
      <dgm:prSet presAssocID="{D8DE5CF6-B261-416C-AF6E-5D74DF05B519}" presName="left_34_1" presStyleLbl="node1" presStyleIdx="4" presStyleCnt="7" custScaleX="121832">
        <dgm:presLayoutVars>
          <dgm:bulletEnabled val="1"/>
        </dgm:presLayoutVars>
      </dgm:prSet>
      <dgm:spPr/>
    </dgm:pt>
    <dgm:pt modelId="{9EE1F6A8-03CB-4D6C-90F4-22B2178FC4F4}" type="pres">
      <dgm:prSet presAssocID="{D8DE5CF6-B261-416C-AF6E-5D74DF05B519}" presName="left_34_2" presStyleLbl="node1" presStyleIdx="5" presStyleCnt="7" custScaleX="121832">
        <dgm:presLayoutVars>
          <dgm:bulletEnabled val="1"/>
        </dgm:presLayoutVars>
      </dgm:prSet>
      <dgm:spPr/>
    </dgm:pt>
    <dgm:pt modelId="{F7F48409-1953-447C-BC6D-7DCCD6AACFF1}" type="pres">
      <dgm:prSet presAssocID="{D8DE5CF6-B261-416C-AF6E-5D74DF05B519}" presName="left_34_3" presStyleLbl="node1" presStyleIdx="6" presStyleCnt="7" custScaleX="121832">
        <dgm:presLayoutVars>
          <dgm:bulletEnabled val="1"/>
        </dgm:presLayoutVars>
      </dgm:prSet>
      <dgm:spPr/>
    </dgm:pt>
  </dgm:ptLst>
  <dgm:cxnLst>
    <dgm:cxn modelId="{8E95B60A-7830-457C-B87B-ABF8CA52CE33}" srcId="{2727689E-FC0E-420B-AC17-058D5AA05745}" destId="{A65AAE46-117D-4DA1-BCF2-E739C30EAAB0}" srcOrd="0" destOrd="0" parTransId="{F373A978-5B07-45BB-AF0A-8596FAD85CAD}" sibTransId="{9223CF4A-05A5-4D0A-9234-B1A64609B071}"/>
    <dgm:cxn modelId="{45221A13-7C1D-4928-9365-773CE1B0C792}" type="presOf" srcId="{E9A0B3D9-636A-4AD5-AB4C-AA6437DC2D8C}" destId="{F2A13331-468A-4301-9628-DFE76DC8A095}" srcOrd="0" destOrd="0" presId="urn:microsoft.com/office/officeart/2005/8/layout/balance1"/>
    <dgm:cxn modelId="{AC57E41B-4003-4FF7-B4E2-9B9A8875D903}" srcId="{2727689E-FC0E-420B-AC17-058D5AA05745}" destId="{AC96A515-D429-4BFA-8169-732A1C17A624}" srcOrd="2" destOrd="0" parTransId="{1FE6670C-1407-4678-972D-7E5036C8D74A}" sibTransId="{F5137299-1025-413C-856D-33E5D2D7EDEE}"/>
    <dgm:cxn modelId="{87CCA12A-230A-4610-8456-A46C3D588412}" type="presOf" srcId="{CD5297C7-E3C9-40F4-A799-C100F692843A}" destId="{82D260B5-2028-4618-BBCC-F9890FB5E5BE}" srcOrd="0" destOrd="0" presId="urn:microsoft.com/office/officeart/2005/8/layout/balance1"/>
    <dgm:cxn modelId="{AAB4FB62-9C50-493B-9010-42E57FFC6B36}" srcId="{E9A0B3D9-636A-4AD5-AB4C-AA6437DC2D8C}" destId="{CD5297C7-E3C9-40F4-A799-C100F692843A}" srcOrd="2" destOrd="0" parTransId="{0D28858E-2287-43E6-A622-52B94A014C27}" sibTransId="{232CA928-E439-4BC6-96E5-1E49C3693820}"/>
    <dgm:cxn modelId="{C78A7263-A348-4794-8595-9B628698C0D3}" type="presOf" srcId="{A65AAE46-117D-4DA1-BCF2-E739C30EAAB0}" destId="{DA2838FF-BFC1-4FD5-B512-012C269AB3F8}" srcOrd="0" destOrd="0" presId="urn:microsoft.com/office/officeart/2005/8/layout/balance1"/>
    <dgm:cxn modelId="{BBD89478-651D-4D33-9456-D0B0C7B5486E}" type="presOf" srcId="{801C2E08-D6C5-401E-9934-F2FA14D1FDE0}" destId="{C1D2E975-A4E0-435A-8416-BFAF8EF1CEE2}" srcOrd="0" destOrd="0" presId="urn:microsoft.com/office/officeart/2005/8/layout/balance1"/>
    <dgm:cxn modelId="{FA046585-4CB8-4C7F-95B6-D6434CD01411}" type="presOf" srcId="{D5C4C156-A957-4A1B-B60C-1A27FBC39EFA}" destId="{554508CE-27B9-4532-AACD-435676BFF8C5}" srcOrd="0" destOrd="0" presId="urn:microsoft.com/office/officeart/2005/8/layout/balance1"/>
    <dgm:cxn modelId="{C3A7308D-618D-463A-B0EE-AC752A2B7349}" type="presOf" srcId="{AC96A515-D429-4BFA-8169-732A1C17A624}" destId="{F7F48409-1953-447C-BC6D-7DCCD6AACFF1}" srcOrd="0" destOrd="0" presId="urn:microsoft.com/office/officeart/2005/8/layout/balance1"/>
    <dgm:cxn modelId="{387DF193-3406-42B8-86A4-2AFCEC1CBF37}" srcId="{E9A0B3D9-636A-4AD5-AB4C-AA6437DC2D8C}" destId="{801C2E08-D6C5-401E-9934-F2FA14D1FDE0}" srcOrd="3" destOrd="0" parTransId="{88C9950F-60F7-4917-BC8E-FE9F9941873D}" sibTransId="{1E90B5E6-69DB-48EC-BB2E-8C6BC9A02543}"/>
    <dgm:cxn modelId="{7B2659C5-39E1-4ACA-9415-0D4E5C981709}" srcId="{D8DE5CF6-B261-416C-AF6E-5D74DF05B519}" destId="{E9A0B3D9-636A-4AD5-AB4C-AA6437DC2D8C}" srcOrd="1" destOrd="0" parTransId="{35A63B3E-7F69-4EFA-B5B2-DC799F70391C}" sibTransId="{C1B42BF8-7BC8-4616-B112-481E0DDE2667}"/>
    <dgm:cxn modelId="{D70D6AD3-CDA2-4087-B077-2C6EA8C509E4}" srcId="{E9A0B3D9-636A-4AD5-AB4C-AA6437DC2D8C}" destId="{F652CAAA-EA36-4490-B4C7-54DDBBF53562}" srcOrd="1" destOrd="0" parTransId="{D6C05D64-3F48-4395-B601-2F803943457B}" sibTransId="{53721812-F8C3-4CFD-A641-98BACE89083A}"/>
    <dgm:cxn modelId="{69B45DDB-1443-4A33-9DC4-6262F8730DAC}" type="presOf" srcId="{F652CAAA-EA36-4490-B4C7-54DDBBF53562}" destId="{9960BB60-73B5-455A-B2F3-117E256F25C6}" srcOrd="0" destOrd="0" presId="urn:microsoft.com/office/officeart/2005/8/layout/balance1"/>
    <dgm:cxn modelId="{D4FB8EE3-3532-408A-A089-AE58AF91CC65}" type="presOf" srcId="{BA451BBD-3514-474B-A7FD-801BC1EE16F9}" destId="{9EE1F6A8-03CB-4D6C-90F4-22B2178FC4F4}" srcOrd="0" destOrd="0" presId="urn:microsoft.com/office/officeart/2005/8/layout/balance1"/>
    <dgm:cxn modelId="{E1165AE5-B9E2-47BD-989E-2CE1A4C23D0F}" type="presOf" srcId="{2727689E-FC0E-420B-AC17-058D5AA05745}" destId="{22DD5D3F-4674-4137-BE8F-8FF1854ED0C3}" srcOrd="0" destOrd="0" presId="urn:microsoft.com/office/officeart/2005/8/layout/balance1"/>
    <dgm:cxn modelId="{B724D5E6-79E1-43A5-B72A-0AA86FDC6442}" srcId="{E9A0B3D9-636A-4AD5-AB4C-AA6437DC2D8C}" destId="{D5C4C156-A957-4A1B-B60C-1A27FBC39EFA}" srcOrd="0" destOrd="0" parTransId="{6B9F628B-A155-4926-A299-FA63C6A862DD}" sibTransId="{79370DAE-01F5-47DC-8D1B-578A6A353307}"/>
    <dgm:cxn modelId="{82DC18E7-CEDC-4A5B-9494-657665E70BC0}" type="presOf" srcId="{D8DE5CF6-B261-416C-AF6E-5D74DF05B519}" destId="{69EBC410-1610-426B-AFDD-CF40488B552E}" srcOrd="0" destOrd="0" presId="urn:microsoft.com/office/officeart/2005/8/layout/balance1"/>
    <dgm:cxn modelId="{654999EC-F6D5-47C7-A4BC-7E4EC4BFAB04}" srcId="{D8DE5CF6-B261-416C-AF6E-5D74DF05B519}" destId="{2727689E-FC0E-420B-AC17-058D5AA05745}" srcOrd="0" destOrd="0" parTransId="{7FD853D3-9C2E-471C-B2DB-A0AB2B5C0633}" sibTransId="{5A4EBA94-A27C-4CF6-AD98-D11017F61B37}"/>
    <dgm:cxn modelId="{618B13FA-0022-42B6-8FDB-594B86710CEB}" srcId="{2727689E-FC0E-420B-AC17-058D5AA05745}" destId="{BA451BBD-3514-474B-A7FD-801BC1EE16F9}" srcOrd="1" destOrd="0" parTransId="{2784D329-7767-41F6-A0C9-2F8B1A69C0D7}" sibTransId="{8873B608-3CEA-4726-95B2-C9411884CD97}"/>
    <dgm:cxn modelId="{5258B14A-E30C-4E30-B11E-2E3E0CE2CF0D}" type="presParOf" srcId="{69EBC410-1610-426B-AFDD-CF40488B552E}" destId="{4C540CD2-0AE0-4844-8A47-0763A8D8C04D}" srcOrd="0" destOrd="0" presId="urn:microsoft.com/office/officeart/2005/8/layout/balance1"/>
    <dgm:cxn modelId="{F4B1D2A8-9900-4842-8E1E-717135C500EC}" type="presParOf" srcId="{69EBC410-1610-426B-AFDD-CF40488B552E}" destId="{5331F34E-151D-4411-A07D-3FFC090997BE}" srcOrd="1" destOrd="0" presId="urn:microsoft.com/office/officeart/2005/8/layout/balance1"/>
    <dgm:cxn modelId="{CACE2DBF-829A-4455-A224-E20746AF2585}" type="presParOf" srcId="{5331F34E-151D-4411-A07D-3FFC090997BE}" destId="{22DD5D3F-4674-4137-BE8F-8FF1854ED0C3}" srcOrd="0" destOrd="0" presId="urn:microsoft.com/office/officeart/2005/8/layout/balance1"/>
    <dgm:cxn modelId="{B3D6F34A-5E9B-46AC-A103-17E356989168}" type="presParOf" srcId="{5331F34E-151D-4411-A07D-3FFC090997BE}" destId="{F2A13331-468A-4301-9628-DFE76DC8A095}" srcOrd="1" destOrd="0" presId="urn:microsoft.com/office/officeart/2005/8/layout/balance1"/>
    <dgm:cxn modelId="{30399C9A-A916-4762-AB2D-CCD20479EEF4}" type="presParOf" srcId="{69EBC410-1610-426B-AFDD-CF40488B552E}" destId="{1EB836BC-7AFB-4327-81A2-94D7EFB11FC5}" srcOrd="2" destOrd="0" presId="urn:microsoft.com/office/officeart/2005/8/layout/balance1"/>
    <dgm:cxn modelId="{4CB37D1C-4EEB-4E4C-9FA0-1E5D9B9A195C}" type="presParOf" srcId="{1EB836BC-7AFB-4327-81A2-94D7EFB11FC5}" destId="{39390E20-43DE-456B-BF1C-176EE745E34B}" srcOrd="0" destOrd="0" presId="urn:microsoft.com/office/officeart/2005/8/layout/balance1"/>
    <dgm:cxn modelId="{F374A5DB-A6E6-45A7-967E-182F0D71325F}" type="presParOf" srcId="{1EB836BC-7AFB-4327-81A2-94D7EFB11FC5}" destId="{B6AA92E1-3D83-4406-B8D4-2C1F2485271E}" srcOrd="1" destOrd="0" presId="urn:microsoft.com/office/officeart/2005/8/layout/balance1"/>
    <dgm:cxn modelId="{4CB7D8CD-3E79-45AE-AD93-DF6360CC5176}" type="presParOf" srcId="{1EB836BC-7AFB-4327-81A2-94D7EFB11FC5}" destId="{5F8E8C26-573C-4FF0-A760-05B593217F6C}" srcOrd="2" destOrd="0" presId="urn:microsoft.com/office/officeart/2005/8/layout/balance1"/>
    <dgm:cxn modelId="{F678C917-B8E2-411E-8FE9-FC63C3D15F13}" type="presParOf" srcId="{1EB836BC-7AFB-4327-81A2-94D7EFB11FC5}" destId="{554508CE-27B9-4532-AACD-435676BFF8C5}" srcOrd="3" destOrd="0" presId="urn:microsoft.com/office/officeart/2005/8/layout/balance1"/>
    <dgm:cxn modelId="{029F1484-D347-4FBA-A49B-4B2D0509F851}" type="presParOf" srcId="{1EB836BC-7AFB-4327-81A2-94D7EFB11FC5}" destId="{9960BB60-73B5-455A-B2F3-117E256F25C6}" srcOrd="4" destOrd="0" presId="urn:microsoft.com/office/officeart/2005/8/layout/balance1"/>
    <dgm:cxn modelId="{D68C5D49-10C2-470C-9909-D88D424E4F9D}" type="presParOf" srcId="{1EB836BC-7AFB-4327-81A2-94D7EFB11FC5}" destId="{82D260B5-2028-4618-BBCC-F9890FB5E5BE}" srcOrd="5" destOrd="0" presId="urn:microsoft.com/office/officeart/2005/8/layout/balance1"/>
    <dgm:cxn modelId="{29A04318-F56D-453E-AC16-6F628F3D82C5}" type="presParOf" srcId="{1EB836BC-7AFB-4327-81A2-94D7EFB11FC5}" destId="{C1D2E975-A4E0-435A-8416-BFAF8EF1CEE2}" srcOrd="6" destOrd="0" presId="urn:microsoft.com/office/officeart/2005/8/layout/balance1"/>
    <dgm:cxn modelId="{2DA43F53-7628-4446-9CA3-DA555A978B0D}" type="presParOf" srcId="{1EB836BC-7AFB-4327-81A2-94D7EFB11FC5}" destId="{DA2838FF-BFC1-4FD5-B512-012C269AB3F8}" srcOrd="7" destOrd="0" presId="urn:microsoft.com/office/officeart/2005/8/layout/balance1"/>
    <dgm:cxn modelId="{FD7D4997-CC21-4F38-8C53-95BDBEB1AC7F}" type="presParOf" srcId="{1EB836BC-7AFB-4327-81A2-94D7EFB11FC5}" destId="{9EE1F6A8-03CB-4D6C-90F4-22B2178FC4F4}" srcOrd="8" destOrd="0" presId="urn:microsoft.com/office/officeart/2005/8/layout/balance1"/>
    <dgm:cxn modelId="{5DE9DE5F-2503-470D-B8AF-A16128A722C6}" type="presParOf" srcId="{1EB836BC-7AFB-4327-81A2-94D7EFB11FC5}" destId="{F7F48409-1953-447C-BC6D-7DCCD6AACFF1}" srcOrd="9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D8C898-0F4C-4171-B502-07D4660286B7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436D4DD-03CC-49C8-941E-AE680F737951}">
      <dgm:prSet phldrT="[Text]"/>
      <dgm:spPr/>
      <dgm:t>
        <a:bodyPr/>
        <a:lstStyle/>
        <a:p>
          <a:r>
            <a:rPr lang="en-US" dirty="0"/>
            <a:t>Me</a:t>
          </a:r>
        </a:p>
      </dgm:t>
    </dgm:pt>
    <dgm:pt modelId="{84770408-F9CD-463D-93C0-B157E4C85AD3}" type="parTrans" cxnId="{A33D02DC-178C-46BB-94DF-60A94A0F3D0A}">
      <dgm:prSet/>
      <dgm:spPr/>
      <dgm:t>
        <a:bodyPr/>
        <a:lstStyle/>
        <a:p>
          <a:endParaRPr lang="en-US"/>
        </a:p>
      </dgm:t>
    </dgm:pt>
    <dgm:pt modelId="{80BB0702-4EEC-4F71-92A3-DD422BF9EE49}" type="sibTrans" cxnId="{A33D02DC-178C-46BB-94DF-60A94A0F3D0A}">
      <dgm:prSet/>
      <dgm:spPr/>
      <dgm:t>
        <a:bodyPr/>
        <a:lstStyle/>
        <a:p>
          <a:endParaRPr lang="en-US"/>
        </a:p>
      </dgm:t>
    </dgm:pt>
    <dgm:pt modelId="{A046F92F-5CB3-480A-8E45-996E5F402BC8}">
      <dgm:prSet phldrT="[Text]"/>
      <dgm:spPr/>
      <dgm:t>
        <a:bodyPr/>
        <a:lstStyle/>
        <a:p>
          <a:r>
            <a:rPr lang="en-US" dirty="0"/>
            <a:t>Phone</a:t>
          </a:r>
        </a:p>
      </dgm:t>
    </dgm:pt>
    <dgm:pt modelId="{8DCD3856-113E-4C31-88EE-89C86C3DF419}" type="parTrans" cxnId="{E17FB901-BFFC-4606-8EF8-0A986309C68E}">
      <dgm:prSet/>
      <dgm:spPr/>
      <dgm:t>
        <a:bodyPr/>
        <a:lstStyle/>
        <a:p>
          <a:endParaRPr lang="en-US"/>
        </a:p>
      </dgm:t>
    </dgm:pt>
    <dgm:pt modelId="{22646E57-F007-422A-8C53-0FAD2F916D40}" type="sibTrans" cxnId="{E17FB901-BFFC-4606-8EF8-0A986309C68E}">
      <dgm:prSet/>
      <dgm:spPr/>
      <dgm:t>
        <a:bodyPr/>
        <a:lstStyle/>
        <a:p>
          <a:endParaRPr lang="en-US"/>
        </a:p>
      </dgm:t>
    </dgm:pt>
    <dgm:pt modelId="{6EDFC90E-A053-4624-9CB7-103CA956F2C5}">
      <dgm:prSet phldrT="[Text]"/>
      <dgm:spPr/>
      <dgm:t>
        <a:bodyPr/>
        <a:lstStyle/>
        <a:p>
          <a:r>
            <a:rPr lang="en-US" dirty="0"/>
            <a:t>Family and Friends</a:t>
          </a:r>
        </a:p>
      </dgm:t>
    </dgm:pt>
    <dgm:pt modelId="{D8739708-60BE-4818-84C4-FD59A8AEE82E}" type="parTrans" cxnId="{2DD16CC3-57E2-430B-A878-F8A94674CCDC}">
      <dgm:prSet/>
      <dgm:spPr/>
      <dgm:t>
        <a:bodyPr/>
        <a:lstStyle/>
        <a:p>
          <a:endParaRPr lang="en-US"/>
        </a:p>
      </dgm:t>
    </dgm:pt>
    <dgm:pt modelId="{7C94997C-B627-4CF8-A715-4E3C8226628C}" type="sibTrans" cxnId="{2DD16CC3-57E2-430B-A878-F8A94674CCDC}">
      <dgm:prSet/>
      <dgm:spPr/>
      <dgm:t>
        <a:bodyPr/>
        <a:lstStyle/>
        <a:p>
          <a:endParaRPr lang="en-US"/>
        </a:p>
      </dgm:t>
    </dgm:pt>
    <dgm:pt modelId="{475AB5D8-AF06-4157-9942-E0F0B7838FF2}">
      <dgm:prSet phldrT="[Text]"/>
      <dgm:spPr/>
      <dgm:t>
        <a:bodyPr/>
        <a:lstStyle/>
        <a:p>
          <a:r>
            <a:rPr lang="en-US" dirty="0"/>
            <a:t>Text</a:t>
          </a:r>
        </a:p>
      </dgm:t>
    </dgm:pt>
    <dgm:pt modelId="{DAF8F55B-F49B-4E5E-B049-0AE8237A1C11}" type="parTrans" cxnId="{660BE95C-CD1B-4926-A74F-7E474F39E929}">
      <dgm:prSet/>
      <dgm:spPr/>
      <dgm:t>
        <a:bodyPr/>
        <a:lstStyle/>
        <a:p>
          <a:endParaRPr lang="en-US"/>
        </a:p>
      </dgm:t>
    </dgm:pt>
    <dgm:pt modelId="{41D4FF7B-71E8-4768-8A24-2715944CD356}" type="sibTrans" cxnId="{660BE95C-CD1B-4926-A74F-7E474F39E929}">
      <dgm:prSet/>
      <dgm:spPr/>
      <dgm:t>
        <a:bodyPr/>
        <a:lstStyle/>
        <a:p>
          <a:endParaRPr lang="en-US"/>
        </a:p>
      </dgm:t>
    </dgm:pt>
    <dgm:pt modelId="{88519867-CF19-4F9F-83AC-BC8A9CEA8EF1}">
      <dgm:prSet phldrT="[Text]"/>
      <dgm:spPr/>
      <dgm:t>
        <a:bodyPr/>
        <a:lstStyle/>
        <a:p>
          <a:r>
            <a:rPr lang="en-US"/>
            <a:t>Video calls</a:t>
          </a:r>
        </a:p>
      </dgm:t>
    </dgm:pt>
    <dgm:pt modelId="{F5B1BF17-BD0A-4E7C-AC6E-2CD2D5140ED4}" type="parTrans" cxnId="{C82311DD-864F-4960-9185-46CA9F440E52}">
      <dgm:prSet/>
      <dgm:spPr/>
      <dgm:t>
        <a:bodyPr/>
        <a:lstStyle/>
        <a:p>
          <a:endParaRPr lang="en-US"/>
        </a:p>
      </dgm:t>
    </dgm:pt>
    <dgm:pt modelId="{598DCCB3-08AF-4728-8995-7ED8AA8BE80C}" type="sibTrans" cxnId="{C82311DD-864F-4960-9185-46CA9F440E52}">
      <dgm:prSet/>
      <dgm:spPr/>
      <dgm:t>
        <a:bodyPr/>
        <a:lstStyle/>
        <a:p>
          <a:endParaRPr lang="en-US"/>
        </a:p>
      </dgm:t>
    </dgm:pt>
    <dgm:pt modelId="{EEA1F417-BE3A-4DBD-8500-C1F4172268C5}">
      <dgm:prSet phldrT="[Text]"/>
      <dgm:spPr/>
      <dgm:t>
        <a:bodyPr/>
        <a:lstStyle/>
        <a:p>
          <a:r>
            <a:rPr lang="en-US" dirty="0"/>
            <a:t>Share: Holidays/Celebrations, Photos</a:t>
          </a:r>
        </a:p>
      </dgm:t>
    </dgm:pt>
    <dgm:pt modelId="{D7538F63-F909-4621-9CB4-EB86A3738CFD}" type="parTrans" cxnId="{B1C685E2-D3EB-4BE6-AA5E-0D72118E6E79}">
      <dgm:prSet/>
      <dgm:spPr/>
      <dgm:t>
        <a:bodyPr/>
        <a:lstStyle/>
        <a:p>
          <a:endParaRPr lang="en-US"/>
        </a:p>
      </dgm:t>
    </dgm:pt>
    <dgm:pt modelId="{F86A1E50-4375-4D05-BFBC-5FAA0C84B710}" type="sibTrans" cxnId="{B1C685E2-D3EB-4BE6-AA5E-0D72118E6E79}">
      <dgm:prSet/>
      <dgm:spPr/>
      <dgm:t>
        <a:bodyPr/>
        <a:lstStyle/>
        <a:p>
          <a:endParaRPr lang="en-US"/>
        </a:p>
      </dgm:t>
    </dgm:pt>
    <dgm:pt modelId="{969EBCC5-5C2F-407F-AB0B-8679064900B1}">
      <dgm:prSet phldrT="[Text]"/>
      <dgm:spPr/>
      <dgm:t>
        <a:bodyPr/>
        <a:lstStyle/>
        <a:p>
          <a:r>
            <a:rPr lang="en-US" dirty="0"/>
            <a:t>Friends of Friends</a:t>
          </a:r>
        </a:p>
      </dgm:t>
    </dgm:pt>
    <dgm:pt modelId="{36677790-8D29-4A40-BBE4-B8F4E199A593}" type="parTrans" cxnId="{0F3B9785-B34B-4E19-9778-459943B5A16F}">
      <dgm:prSet/>
      <dgm:spPr/>
      <dgm:t>
        <a:bodyPr/>
        <a:lstStyle/>
        <a:p>
          <a:endParaRPr lang="en-US"/>
        </a:p>
      </dgm:t>
    </dgm:pt>
    <dgm:pt modelId="{8AB3025A-FBB5-4282-A3B6-950BBE43C847}" type="sibTrans" cxnId="{0F3B9785-B34B-4E19-9778-459943B5A16F}">
      <dgm:prSet/>
      <dgm:spPr/>
      <dgm:t>
        <a:bodyPr/>
        <a:lstStyle/>
        <a:p>
          <a:endParaRPr lang="en-US"/>
        </a:p>
      </dgm:t>
    </dgm:pt>
    <dgm:pt modelId="{2684DA9C-CB6A-475E-B810-767F8BD9C212}">
      <dgm:prSet phldrT="[Text]"/>
      <dgm:spPr/>
      <dgm:t>
        <a:bodyPr/>
        <a:lstStyle/>
        <a:p>
          <a:r>
            <a:rPr lang="en-US" dirty="0"/>
            <a:t>Share articles</a:t>
          </a:r>
        </a:p>
      </dgm:t>
    </dgm:pt>
    <dgm:pt modelId="{44A8F335-ACB7-4C0D-8C34-812ACAABB012}" type="parTrans" cxnId="{E5530639-83C3-4425-A0DB-C4ACDF07CB5E}">
      <dgm:prSet/>
      <dgm:spPr/>
      <dgm:t>
        <a:bodyPr/>
        <a:lstStyle/>
        <a:p>
          <a:endParaRPr lang="en-US"/>
        </a:p>
      </dgm:t>
    </dgm:pt>
    <dgm:pt modelId="{BC030BA4-DC09-4CFE-AB61-687D57149753}" type="sibTrans" cxnId="{E5530639-83C3-4425-A0DB-C4ACDF07CB5E}">
      <dgm:prSet/>
      <dgm:spPr/>
      <dgm:t>
        <a:bodyPr/>
        <a:lstStyle/>
        <a:p>
          <a:endParaRPr lang="en-US"/>
        </a:p>
      </dgm:t>
    </dgm:pt>
    <dgm:pt modelId="{D0AAB9DE-ACF3-4C04-808A-B7EE76772E2D}">
      <dgm:prSet phldrT="[Text]"/>
      <dgm:spPr/>
      <dgm:t>
        <a:bodyPr/>
        <a:lstStyle/>
        <a:p>
          <a:r>
            <a:rPr lang="en-US" dirty="0"/>
            <a:t>Connect Globally</a:t>
          </a:r>
        </a:p>
      </dgm:t>
    </dgm:pt>
    <dgm:pt modelId="{43F8187B-46F8-49B6-894E-4C4B090E47B1}" type="parTrans" cxnId="{5D858108-C2EB-45BA-8955-D6EFEA9475A0}">
      <dgm:prSet/>
      <dgm:spPr/>
      <dgm:t>
        <a:bodyPr/>
        <a:lstStyle/>
        <a:p>
          <a:endParaRPr lang="en-US"/>
        </a:p>
      </dgm:t>
    </dgm:pt>
    <dgm:pt modelId="{41700110-E9EC-4516-B1CC-A98F283AB567}" type="sibTrans" cxnId="{5D858108-C2EB-45BA-8955-D6EFEA9475A0}">
      <dgm:prSet/>
      <dgm:spPr/>
      <dgm:t>
        <a:bodyPr/>
        <a:lstStyle/>
        <a:p>
          <a:endParaRPr lang="en-US"/>
        </a:p>
      </dgm:t>
    </dgm:pt>
    <dgm:pt modelId="{1B8BBEEA-EE54-4609-88F5-6D0DDE833AAE}">
      <dgm:prSet phldrT="[Text]"/>
      <dgm:spPr/>
      <dgm:t>
        <a:bodyPr/>
        <a:lstStyle/>
        <a:p>
          <a:r>
            <a:rPr lang="en-US" dirty="0"/>
            <a:t>Deals for shopping, clothes, food, electronics – Price matching</a:t>
          </a:r>
        </a:p>
      </dgm:t>
    </dgm:pt>
    <dgm:pt modelId="{3FE61486-4C76-4BD5-9948-A36FAC9E2BD6}" type="parTrans" cxnId="{66F8B7E3-5BAF-4EF1-AF27-980545DD4B1C}">
      <dgm:prSet/>
      <dgm:spPr/>
      <dgm:t>
        <a:bodyPr/>
        <a:lstStyle/>
        <a:p>
          <a:endParaRPr lang="en-US"/>
        </a:p>
      </dgm:t>
    </dgm:pt>
    <dgm:pt modelId="{671A9541-BA8D-4A26-B5BF-B9E7729B1694}" type="sibTrans" cxnId="{66F8B7E3-5BAF-4EF1-AF27-980545DD4B1C}">
      <dgm:prSet/>
      <dgm:spPr/>
      <dgm:t>
        <a:bodyPr/>
        <a:lstStyle/>
        <a:p>
          <a:endParaRPr lang="en-US"/>
        </a:p>
      </dgm:t>
    </dgm:pt>
    <dgm:pt modelId="{C2F85743-45AF-4359-8104-4B18F8686E61}">
      <dgm:prSet phldrT="[Text]"/>
      <dgm:spPr/>
      <dgm:t>
        <a:bodyPr/>
        <a:lstStyle/>
        <a:p>
          <a:r>
            <a:rPr lang="en-US" dirty="0"/>
            <a:t>Political information</a:t>
          </a:r>
        </a:p>
      </dgm:t>
    </dgm:pt>
    <dgm:pt modelId="{79759C3A-D470-4563-81CC-5F211701B59D}" type="parTrans" cxnId="{B9D63FAB-52F4-4A03-BC0C-1C69162E5E77}">
      <dgm:prSet/>
      <dgm:spPr/>
      <dgm:t>
        <a:bodyPr/>
        <a:lstStyle/>
        <a:p>
          <a:endParaRPr lang="en-US"/>
        </a:p>
      </dgm:t>
    </dgm:pt>
    <dgm:pt modelId="{2C99ED46-0319-4F8D-8A25-834C97C2862A}" type="sibTrans" cxnId="{B9D63FAB-52F4-4A03-BC0C-1C69162E5E77}">
      <dgm:prSet/>
      <dgm:spPr/>
      <dgm:t>
        <a:bodyPr/>
        <a:lstStyle/>
        <a:p>
          <a:endParaRPr lang="en-US"/>
        </a:p>
      </dgm:t>
    </dgm:pt>
    <dgm:pt modelId="{A3C988C7-A389-4C39-9854-AD07E7DB866F}">
      <dgm:prSet phldrT="[Text]"/>
      <dgm:spPr/>
      <dgm:t>
        <a:bodyPr/>
        <a:lstStyle/>
        <a:p>
          <a:r>
            <a:rPr lang="en-US" dirty="0"/>
            <a:t>Books, music, podcasts</a:t>
          </a:r>
        </a:p>
      </dgm:t>
    </dgm:pt>
    <dgm:pt modelId="{8F5FC1D5-F97F-4628-894D-8143D92FC54B}" type="parTrans" cxnId="{CA8ED385-E5F9-44A8-AC43-7403EF579BCD}">
      <dgm:prSet/>
      <dgm:spPr/>
      <dgm:t>
        <a:bodyPr/>
        <a:lstStyle/>
        <a:p>
          <a:endParaRPr lang="en-US"/>
        </a:p>
      </dgm:t>
    </dgm:pt>
    <dgm:pt modelId="{CFB723A6-7D09-4144-84E4-F97F77C80BD9}" type="sibTrans" cxnId="{CA8ED385-E5F9-44A8-AC43-7403EF579BCD}">
      <dgm:prSet/>
      <dgm:spPr/>
      <dgm:t>
        <a:bodyPr/>
        <a:lstStyle/>
        <a:p>
          <a:endParaRPr lang="en-US"/>
        </a:p>
      </dgm:t>
    </dgm:pt>
    <dgm:pt modelId="{30DA20FF-097E-4133-AC3D-1DD8BB4EB382}">
      <dgm:prSet phldrT="[Text]"/>
      <dgm:spPr/>
      <dgm:t>
        <a:bodyPr/>
        <a:lstStyle/>
        <a:p>
          <a:r>
            <a:rPr lang="en-US" dirty="0"/>
            <a:t>Apps</a:t>
          </a:r>
        </a:p>
      </dgm:t>
    </dgm:pt>
    <dgm:pt modelId="{34E39933-D8EA-4A7F-AA88-96C6C74D218A}" type="parTrans" cxnId="{731E04E8-410F-432E-8F24-F3F3FC3F5D14}">
      <dgm:prSet/>
      <dgm:spPr/>
      <dgm:t>
        <a:bodyPr/>
        <a:lstStyle/>
        <a:p>
          <a:endParaRPr lang="en-US"/>
        </a:p>
      </dgm:t>
    </dgm:pt>
    <dgm:pt modelId="{1AB2AE89-CD5D-404C-ACE7-04AA09756B3E}" type="sibTrans" cxnId="{731E04E8-410F-432E-8F24-F3F3FC3F5D14}">
      <dgm:prSet/>
      <dgm:spPr/>
      <dgm:t>
        <a:bodyPr/>
        <a:lstStyle/>
        <a:p>
          <a:endParaRPr lang="en-US"/>
        </a:p>
      </dgm:t>
    </dgm:pt>
    <dgm:pt modelId="{0879A068-9255-4638-9EDF-D4D13E70526C}">
      <dgm:prSet phldrT="[Text]"/>
      <dgm:spPr/>
      <dgm:t>
        <a:bodyPr/>
        <a:lstStyle/>
        <a:p>
          <a:r>
            <a:rPr lang="en-US" dirty="0"/>
            <a:t>Financial: bank, payments</a:t>
          </a:r>
        </a:p>
      </dgm:t>
    </dgm:pt>
    <dgm:pt modelId="{9971CFEE-88B3-41BF-A38C-06E10EF7E65D}" type="parTrans" cxnId="{BB9BB0C2-50FF-4AC0-90D6-F124BDB14E24}">
      <dgm:prSet/>
      <dgm:spPr/>
      <dgm:t>
        <a:bodyPr/>
        <a:lstStyle/>
        <a:p>
          <a:endParaRPr lang="en-US"/>
        </a:p>
      </dgm:t>
    </dgm:pt>
    <dgm:pt modelId="{A88974FE-4CBF-4322-8871-91257D4B4C07}" type="sibTrans" cxnId="{BB9BB0C2-50FF-4AC0-90D6-F124BDB14E24}">
      <dgm:prSet/>
      <dgm:spPr/>
      <dgm:t>
        <a:bodyPr/>
        <a:lstStyle/>
        <a:p>
          <a:endParaRPr lang="en-US"/>
        </a:p>
      </dgm:t>
    </dgm:pt>
    <dgm:pt modelId="{402B353E-CA25-4178-970C-9F0A2A697DF4}">
      <dgm:prSet phldrT="[Text]"/>
      <dgm:spPr/>
      <dgm:t>
        <a:bodyPr/>
        <a:lstStyle/>
        <a:p>
          <a:r>
            <a:rPr lang="en-US" dirty="0"/>
            <a:t>Memory</a:t>
          </a:r>
        </a:p>
      </dgm:t>
    </dgm:pt>
    <dgm:pt modelId="{BE6769C8-339D-456E-B194-48ECF3ED1C33}" type="parTrans" cxnId="{5074CE7A-36A3-4CDE-8018-7D7992E171FE}">
      <dgm:prSet/>
      <dgm:spPr/>
      <dgm:t>
        <a:bodyPr/>
        <a:lstStyle/>
        <a:p>
          <a:endParaRPr lang="en-US"/>
        </a:p>
      </dgm:t>
    </dgm:pt>
    <dgm:pt modelId="{804ABD81-76CB-41B0-9CDA-AC86E131A18B}" type="sibTrans" cxnId="{5074CE7A-36A3-4CDE-8018-7D7992E171FE}">
      <dgm:prSet/>
      <dgm:spPr/>
      <dgm:t>
        <a:bodyPr/>
        <a:lstStyle/>
        <a:p>
          <a:endParaRPr lang="en-US"/>
        </a:p>
      </dgm:t>
    </dgm:pt>
    <dgm:pt modelId="{C1BC7939-1232-4366-B0E1-6093E5E3C37A}">
      <dgm:prSet phldrT="[Text]"/>
      <dgm:spPr/>
      <dgm:t>
        <a:bodyPr/>
        <a:lstStyle/>
        <a:p>
          <a:r>
            <a:rPr lang="en-US" dirty="0"/>
            <a:t>Phone and addresses</a:t>
          </a:r>
        </a:p>
      </dgm:t>
    </dgm:pt>
    <dgm:pt modelId="{81689B86-F8C6-4040-9E55-C1E3544FA8FC}" type="parTrans" cxnId="{795D46DB-AD81-428D-8B46-80DC4DED7B17}">
      <dgm:prSet/>
      <dgm:spPr/>
      <dgm:t>
        <a:bodyPr/>
        <a:lstStyle/>
        <a:p>
          <a:endParaRPr lang="en-US"/>
        </a:p>
      </dgm:t>
    </dgm:pt>
    <dgm:pt modelId="{17D503F0-4BA5-41D1-80DA-3FC11AA8A0D2}" type="sibTrans" cxnId="{795D46DB-AD81-428D-8B46-80DC4DED7B17}">
      <dgm:prSet/>
      <dgm:spPr/>
      <dgm:t>
        <a:bodyPr/>
        <a:lstStyle/>
        <a:p>
          <a:endParaRPr lang="en-US"/>
        </a:p>
      </dgm:t>
    </dgm:pt>
    <dgm:pt modelId="{AB874413-C4B5-49E3-BC4D-A2157BFFBE83}">
      <dgm:prSet phldrT="[Text]"/>
      <dgm:spPr/>
      <dgm:t>
        <a:bodyPr/>
        <a:lstStyle/>
        <a:p>
          <a:r>
            <a:rPr lang="en-US" dirty="0"/>
            <a:t>Groups for News</a:t>
          </a:r>
        </a:p>
      </dgm:t>
    </dgm:pt>
    <dgm:pt modelId="{9A217013-2F6E-4F48-BABE-E1F3BE73E3B8}" type="parTrans" cxnId="{5E76E21B-9D9C-4C27-B917-D688885B53C6}">
      <dgm:prSet/>
      <dgm:spPr/>
      <dgm:t>
        <a:bodyPr/>
        <a:lstStyle/>
        <a:p>
          <a:endParaRPr lang="en-US"/>
        </a:p>
      </dgm:t>
    </dgm:pt>
    <dgm:pt modelId="{37B6A9C8-174A-414E-858C-6FDBB9593CB0}" type="sibTrans" cxnId="{5E76E21B-9D9C-4C27-B917-D688885B53C6}">
      <dgm:prSet/>
      <dgm:spPr/>
      <dgm:t>
        <a:bodyPr/>
        <a:lstStyle/>
        <a:p>
          <a:endParaRPr lang="en-US"/>
        </a:p>
      </dgm:t>
    </dgm:pt>
    <dgm:pt modelId="{44150593-AC42-4B33-83EE-881A3B347078}">
      <dgm:prSet phldrT="[Text]"/>
      <dgm:spPr/>
      <dgm:t>
        <a:bodyPr/>
        <a:lstStyle/>
        <a:p>
          <a:r>
            <a:rPr lang="en-US" dirty="0"/>
            <a:t>Learn together – skills, crafts</a:t>
          </a:r>
        </a:p>
      </dgm:t>
    </dgm:pt>
    <dgm:pt modelId="{F70FED18-A736-4BF8-9083-13F886A117E3}" type="parTrans" cxnId="{6541E13D-29ED-4036-9556-39455D295F8F}">
      <dgm:prSet/>
      <dgm:spPr/>
      <dgm:t>
        <a:bodyPr/>
        <a:lstStyle/>
        <a:p>
          <a:endParaRPr lang="en-US"/>
        </a:p>
      </dgm:t>
    </dgm:pt>
    <dgm:pt modelId="{5DD9A868-8629-4F5E-8D46-C586A38AAAF3}" type="sibTrans" cxnId="{6541E13D-29ED-4036-9556-39455D295F8F}">
      <dgm:prSet/>
      <dgm:spPr/>
      <dgm:t>
        <a:bodyPr/>
        <a:lstStyle/>
        <a:p>
          <a:endParaRPr lang="en-US"/>
        </a:p>
      </dgm:t>
    </dgm:pt>
    <dgm:pt modelId="{BDBB6432-F7F5-41C0-B8F6-4146B3A84604}">
      <dgm:prSet phldrT="[Text]"/>
      <dgm:spPr/>
      <dgm:t>
        <a:bodyPr/>
        <a:lstStyle/>
        <a:p>
          <a:r>
            <a:rPr lang="en-US" dirty="0"/>
            <a:t>Fandom – sports, art, music, food, recipes</a:t>
          </a:r>
        </a:p>
      </dgm:t>
    </dgm:pt>
    <dgm:pt modelId="{4FEB2775-3EED-4660-9DAD-CC66288BE15C}" type="parTrans" cxnId="{6B3565AF-643C-4C40-A736-79BF6FD150DC}">
      <dgm:prSet/>
      <dgm:spPr/>
      <dgm:t>
        <a:bodyPr/>
        <a:lstStyle/>
        <a:p>
          <a:endParaRPr lang="en-US"/>
        </a:p>
      </dgm:t>
    </dgm:pt>
    <dgm:pt modelId="{3B1AB990-2014-4FF8-B71C-58B16D356F63}" type="sibTrans" cxnId="{6B3565AF-643C-4C40-A736-79BF6FD150DC}">
      <dgm:prSet/>
      <dgm:spPr/>
      <dgm:t>
        <a:bodyPr/>
        <a:lstStyle/>
        <a:p>
          <a:endParaRPr lang="en-US"/>
        </a:p>
      </dgm:t>
    </dgm:pt>
    <dgm:pt modelId="{FFB5FE38-8320-4230-BC8F-F5D817FDFB7A}">
      <dgm:prSet phldrT="[Text]"/>
      <dgm:spPr/>
      <dgm:t>
        <a:bodyPr/>
        <a:lstStyle/>
        <a:p>
          <a:r>
            <a:rPr lang="en-US" dirty="0"/>
            <a:t>Meet new people</a:t>
          </a:r>
        </a:p>
      </dgm:t>
    </dgm:pt>
    <dgm:pt modelId="{88BFE030-90E1-40EB-AA79-341806E27C24}" type="parTrans" cxnId="{B6055D38-BA9E-4078-9F83-0BBBA29447FD}">
      <dgm:prSet/>
      <dgm:spPr/>
      <dgm:t>
        <a:bodyPr/>
        <a:lstStyle/>
        <a:p>
          <a:endParaRPr lang="en-US"/>
        </a:p>
      </dgm:t>
    </dgm:pt>
    <dgm:pt modelId="{DFFEDD89-3E7B-4A19-A465-9BCA67D27754}" type="sibTrans" cxnId="{B6055D38-BA9E-4078-9F83-0BBBA29447FD}">
      <dgm:prSet/>
      <dgm:spPr/>
      <dgm:t>
        <a:bodyPr/>
        <a:lstStyle/>
        <a:p>
          <a:endParaRPr lang="en-US"/>
        </a:p>
      </dgm:t>
    </dgm:pt>
    <dgm:pt modelId="{7F082A9E-0D9E-48CA-8F9D-A6F1264254D0}">
      <dgm:prSet phldrT="[Text]"/>
      <dgm:spPr/>
      <dgm:t>
        <a:bodyPr/>
        <a:lstStyle/>
        <a:p>
          <a:r>
            <a:rPr lang="en-US" dirty="0"/>
            <a:t>Companies and Strangers</a:t>
          </a:r>
        </a:p>
      </dgm:t>
    </dgm:pt>
    <dgm:pt modelId="{94C3FE0B-149A-49A2-BB78-EAAC7EF06B04}" type="parTrans" cxnId="{A7AEC38F-DA4D-46C6-A3A7-8B0EEAFD92F8}">
      <dgm:prSet/>
      <dgm:spPr/>
      <dgm:t>
        <a:bodyPr/>
        <a:lstStyle/>
        <a:p>
          <a:endParaRPr lang="en-US"/>
        </a:p>
      </dgm:t>
    </dgm:pt>
    <dgm:pt modelId="{641C488B-E0F9-45B7-823E-534476AB1BC5}" type="sibTrans" cxnId="{A7AEC38F-DA4D-46C6-A3A7-8B0EEAFD92F8}">
      <dgm:prSet/>
      <dgm:spPr/>
      <dgm:t>
        <a:bodyPr/>
        <a:lstStyle/>
        <a:p>
          <a:endParaRPr lang="en-US"/>
        </a:p>
      </dgm:t>
    </dgm:pt>
    <dgm:pt modelId="{06290FD1-75B9-493C-84BB-C84B8C08932E}">
      <dgm:prSet phldrT="[Text]"/>
      <dgm:spPr/>
      <dgm:t>
        <a:bodyPr/>
        <a:lstStyle/>
        <a:p>
          <a:r>
            <a:rPr lang="en-US" dirty="0"/>
            <a:t>Maps and directions</a:t>
          </a:r>
        </a:p>
      </dgm:t>
    </dgm:pt>
    <dgm:pt modelId="{868180FE-B8B8-4154-A0B0-435D763BCA32}" type="parTrans" cxnId="{9227E874-398E-4169-84DF-28FFFC388115}">
      <dgm:prSet/>
      <dgm:spPr/>
      <dgm:t>
        <a:bodyPr/>
        <a:lstStyle/>
        <a:p>
          <a:endParaRPr lang="en-US"/>
        </a:p>
      </dgm:t>
    </dgm:pt>
    <dgm:pt modelId="{66DF4AEE-0631-4833-820A-4DDDA89191A6}" type="sibTrans" cxnId="{9227E874-398E-4169-84DF-28FFFC388115}">
      <dgm:prSet/>
      <dgm:spPr/>
      <dgm:t>
        <a:bodyPr/>
        <a:lstStyle/>
        <a:p>
          <a:endParaRPr lang="en-US"/>
        </a:p>
      </dgm:t>
    </dgm:pt>
    <dgm:pt modelId="{49BA3E77-186B-4B6B-A218-F139AB36F3A9}">
      <dgm:prSet phldrT="[Text]"/>
      <dgm:spPr/>
      <dgm:t>
        <a:bodyPr/>
        <a:lstStyle/>
        <a:p>
          <a:r>
            <a:rPr lang="en-US" dirty="0"/>
            <a:t>Ride share</a:t>
          </a:r>
        </a:p>
      </dgm:t>
    </dgm:pt>
    <dgm:pt modelId="{8CF0A943-8CA1-4E5F-8587-C172CE71AE6B}" type="parTrans" cxnId="{1CD1AF3A-33E6-467A-BB3C-CD29BE862B3E}">
      <dgm:prSet/>
      <dgm:spPr/>
      <dgm:t>
        <a:bodyPr/>
        <a:lstStyle/>
        <a:p>
          <a:endParaRPr lang="en-US"/>
        </a:p>
      </dgm:t>
    </dgm:pt>
    <dgm:pt modelId="{B637576A-04E9-4CE1-9344-F670777D81DC}" type="sibTrans" cxnId="{1CD1AF3A-33E6-467A-BB3C-CD29BE862B3E}">
      <dgm:prSet/>
      <dgm:spPr/>
      <dgm:t>
        <a:bodyPr/>
        <a:lstStyle/>
        <a:p>
          <a:endParaRPr lang="en-US"/>
        </a:p>
      </dgm:t>
    </dgm:pt>
    <dgm:pt modelId="{286430DE-F3D1-456E-8622-08A80D3D51D3}">
      <dgm:prSet phldrT="[Text]"/>
      <dgm:spPr/>
      <dgm:t>
        <a:bodyPr/>
        <a:lstStyle/>
        <a:p>
          <a:r>
            <a:rPr lang="en-US" dirty="0"/>
            <a:t>Search</a:t>
          </a:r>
        </a:p>
      </dgm:t>
    </dgm:pt>
    <dgm:pt modelId="{57F9F895-D88F-4597-8B63-56523C816362}" type="parTrans" cxnId="{06E6364E-A72F-4E9E-A7F8-B427BBD340B4}">
      <dgm:prSet/>
      <dgm:spPr/>
      <dgm:t>
        <a:bodyPr/>
        <a:lstStyle/>
        <a:p>
          <a:endParaRPr lang="en-US"/>
        </a:p>
      </dgm:t>
    </dgm:pt>
    <dgm:pt modelId="{6D944059-F6FF-4827-BC2D-E9B046EDFE29}" type="sibTrans" cxnId="{06E6364E-A72F-4E9E-A7F8-B427BBD340B4}">
      <dgm:prSet/>
      <dgm:spPr/>
      <dgm:t>
        <a:bodyPr/>
        <a:lstStyle/>
        <a:p>
          <a:endParaRPr lang="en-US"/>
        </a:p>
      </dgm:t>
    </dgm:pt>
    <dgm:pt modelId="{A267285F-A7BE-447C-9C8F-86237BB8A1F2}">
      <dgm:prSet phldrT="[Text]"/>
      <dgm:spPr/>
      <dgm:t>
        <a:bodyPr/>
        <a:lstStyle/>
        <a:p>
          <a:r>
            <a:rPr lang="en-US" dirty="0"/>
            <a:t>Store files and photos in the cloud (also with friends and family)</a:t>
          </a:r>
        </a:p>
      </dgm:t>
    </dgm:pt>
    <dgm:pt modelId="{7CC658A1-04EF-4179-83BB-0264079F0650}" type="parTrans" cxnId="{56040AAE-C55B-4374-B5F1-8B6ABF17E5BA}">
      <dgm:prSet/>
      <dgm:spPr/>
      <dgm:t>
        <a:bodyPr/>
        <a:lstStyle/>
        <a:p>
          <a:endParaRPr lang="en-US"/>
        </a:p>
      </dgm:t>
    </dgm:pt>
    <dgm:pt modelId="{E687B2FE-E262-401F-9AB6-64B585A81AE1}" type="sibTrans" cxnId="{56040AAE-C55B-4374-B5F1-8B6ABF17E5BA}">
      <dgm:prSet/>
      <dgm:spPr/>
      <dgm:t>
        <a:bodyPr/>
        <a:lstStyle/>
        <a:p>
          <a:endParaRPr lang="en-US"/>
        </a:p>
      </dgm:t>
    </dgm:pt>
    <dgm:pt modelId="{05EFB01A-1C86-419F-8EF6-43DB1F248183}">
      <dgm:prSet phldrT="[Text]"/>
      <dgm:spPr/>
      <dgm:t>
        <a:bodyPr/>
        <a:lstStyle/>
        <a:p>
          <a:r>
            <a:rPr lang="en-US" dirty="0"/>
            <a:t>Share photos</a:t>
          </a:r>
        </a:p>
      </dgm:t>
    </dgm:pt>
    <dgm:pt modelId="{D7211E1D-9C2B-4E3D-8CB6-BE1989D3B923}" type="parTrans" cxnId="{D797C0F7-3E31-492F-A2DD-5B37C2C43C72}">
      <dgm:prSet/>
      <dgm:spPr/>
      <dgm:t>
        <a:bodyPr/>
        <a:lstStyle/>
        <a:p>
          <a:endParaRPr lang="en-US"/>
        </a:p>
      </dgm:t>
    </dgm:pt>
    <dgm:pt modelId="{E26E91ED-192A-4464-B0A2-FE77CF963834}" type="sibTrans" cxnId="{D797C0F7-3E31-492F-A2DD-5B37C2C43C72}">
      <dgm:prSet/>
      <dgm:spPr/>
      <dgm:t>
        <a:bodyPr/>
        <a:lstStyle/>
        <a:p>
          <a:endParaRPr lang="en-US"/>
        </a:p>
      </dgm:t>
    </dgm:pt>
    <dgm:pt modelId="{22B24983-54FC-4DC7-A6E0-79B1F8DF50F3}" type="pres">
      <dgm:prSet presAssocID="{2BD8C898-0F4C-4171-B502-07D4660286B7}" presName="diagram" presStyleCnt="0">
        <dgm:presLayoutVars>
          <dgm:dir/>
          <dgm:resizeHandles val="exact"/>
        </dgm:presLayoutVars>
      </dgm:prSet>
      <dgm:spPr/>
    </dgm:pt>
    <dgm:pt modelId="{5240437D-BF8C-45DB-A86D-6979A4A820AD}" type="pres">
      <dgm:prSet presAssocID="{B436D4DD-03CC-49C8-941E-AE680F737951}" presName="node" presStyleLbl="node1" presStyleIdx="0" presStyleCnt="4">
        <dgm:presLayoutVars>
          <dgm:bulletEnabled val="1"/>
        </dgm:presLayoutVars>
      </dgm:prSet>
      <dgm:spPr/>
    </dgm:pt>
    <dgm:pt modelId="{F701D813-ABC1-4F9D-BFC4-6D53E3BC657F}" type="pres">
      <dgm:prSet presAssocID="{80BB0702-4EEC-4F71-92A3-DD422BF9EE49}" presName="sibTrans" presStyleCnt="0"/>
      <dgm:spPr/>
    </dgm:pt>
    <dgm:pt modelId="{6C2058D7-3D25-4835-8458-C23166826FD0}" type="pres">
      <dgm:prSet presAssocID="{6EDFC90E-A053-4624-9CB7-103CA956F2C5}" presName="node" presStyleLbl="node1" presStyleIdx="1" presStyleCnt="4">
        <dgm:presLayoutVars>
          <dgm:bulletEnabled val="1"/>
        </dgm:presLayoutVars>
      </dgm:prSet>
      <dgm:spPr/>
    </dgm:pt>
    <dgm:pt modelId="{2F7A43E0-CB0F-4D67-BE13-738D01409BCA}" type="pres">
      <dgm:prSet presAssocID="{7C94997C-B627-4CF8-A715-4E3C8226628C}" presName="sibTrans" presStyleCnt="0"/>
      <dgm:spPr/>
    </dgm:pt>
    <dgm:pt modelId="{AD6BC7AF-C1F4-490D-A436-2E4F22CF94BF}" type="pres">
      <dgm:prSet presAssocID="{969EBCC5-5C2F-407F-AB0B-8679064900B1}" presName="node" presStyleLbl="node1" presStyleIdx="2" presStyleCnt="4">
        <dgm:presLayoutVars>
          <dgm:bulletEnabled val="1"/>
        </dgm:presLayoutVars>
      </dgm:prSet>
      <dgm:spPr/>
    </dgm:pt>
    <dgm:pt modelId="{7D7D914D-C894-474D-8C0F-5B8D1EB13F05}" type="pres">
      <dgm:prSet presAssocID="{8AB3025A-FBB5-4282-A3B6-950BBE43C847}" presName="sibTrans" presStyleCnt="0"/>
      <dgm:spPr/>
    </dgm:pt>
    <dgm:pt modelId="{FCAAEF0D-399D-4E3C-8C3A-2D4EED39DCFD}" type="pres">
      <dgm:prSet presAssocID="{7F082A9E-0D9E-48CA-8F9D-A6F1264254D0}" presName="node" presStyleLbl="node1" presStyleIdx="3" presStyleCnt="4">
        <dgm:presLayoutVars>
          <dgm:bulletEnabled val="1"/>
        </dgm:presLayoutVars>
      </dgm:prSet>
      <dgm:spPr/>
    </dgm:pt>
  </dgm:ptLst>
  <dgm:cxnLst>
    <dgm:cxn modelId="{E17FB901-BFFC-4606-8EF8-0A986309C68E}" srcId="{6EDFC90E-A053-4624-9CB7-103CA956F2C5}" destId="{A046F92F-5CB3-480A-8E45-996E5F402BC8}" srcOrd="0" destOrd="0" parTransId="{8DCD3856-113E-4C31-88EE-89C86C3DF419}" sibTransId="{22646E57-F007-422A-8C53-0FAD2F916D40}"/>
    <dgm:cxn modelId="{7C583E06-0C49-4570-ADDD-E133B81BC934}" type="presOf" srcId="{1B8BBEEA-EE54-4609-88F5-6D0DDE833AAE}" destId="{FCAAEF0D-399D-4E3C-8C3A-2D4EED39DCFD}" srcOrd="0" destOrd="1" presId="urn:microsoft.com/office/officeart/2005/8/layout/default"/>
    <dgm:cxn modelId="{5D858108-C2EB-45BA-8955-D6EFEA9475A0}" srcId="{6EDFC90E-A053-4624-9CB7-103CA956F2C5}" destId="{D0AAB9DE-ACF3-4C04-808A-B7EE76772E2D}" srcOrd="6" destOrd="0" parTransId="{43F8187B-46F8-49B6-894E-4C4B090E47B1}" sibTransId="{41700110-E9EC-4516-B1CC-A98F283AB567}"/>
    <dgm:cxn modelId="{7425B40D-AC38-433C-95AC-6AA2FACD8C15}" type="presOf" srcId="{A267285F-A7BE-447C-9C8F-86237BB8A1F2}" destId="{5240437D-BF8C-45DB-A86D-6979A4A820AD}" srcOrd="0" destOrd="6" presId="urn:microsoft.com/office/officeart/2005/8/layout/default"/>
    <dgm:cxn modelId="{5E76E21B-9D9C-4C27-B917-D688885B53C6}" srcId="{969EBCC5-5C2F-407F-AB0B-8679064900B1}" destId="{AB874413-C4B5-49E3-BC4D-A2157BFFBE83}" srcOrd="0" destOrd="0" parTransId="{9A217013-2F6E-4F48-BABE-E1F3BE73E3B8}" sibTransId="{37B6A9C8-174A-414E-858C-6FDBB9593CB0}"/>
    <dgm:cxn modelId="{B6055D38-BA9E-4078-9F83-0BBBA29447FD}" srcId="{969EBCC5-5C2F-407F-AB0B-8679064900B1}" destId="{FFB5FE38-8320-4230-BC8F-F5D817FDFB7A}" srcOrd="3" destOrd="0" parTransId="{88BFE030-90E1-40EB-AA79-341806E27C24}" sibTransId="{DFFEDD89-3E7B-4A19-A465-9BCA67D27754}"/>
    <dgm:cxn modelId="{E5530639-83C3-4425-A0DB-C4ACDF07CB5E}" srcId="{6EDFC90E-A053-4624-9CB7-103CA956F2C5}" destId="{2684DA9C-CB6A-475E-B810-767F8BD9C212}" srcOrd="4" destOrd="0" parTransId="{44A8F335-ACB7-4C0D-8C34-812ACAABB012}" sibTransId="{BC030BA4-DC09-4CFE-AB61-687D57149753}"/>
    <dgm:cxn modelId="{1CD1AF3A-33E6-467A-BB3C-CD29BE862B3E}" srcId="{B436D4DD-03CC-49C8-941E-AE680F737951}" destId="{49BA3E77-186B-4B6B-A218-F139AB36F3A9}" srcOrd="3" destOrd="0" parTransId="{8CF0A943-8CA1-4E5F-8587-C172CE71AE6B}" sibTransId="{B637576A-04E9-4CE1-9344-F670777D81DC}"/>
    <dgm:cxn modelId="{6541E13D-29ED-4036-9556-39455D295F8F}" srcId="{969EBCC5-5C2F-407F-AB0B-8679064900B1}" destId="{44150593-AC42-4B33-83EE-881A3B347078}" srcOrd="1" destOrd="0" parTransId="{F70FED18-A736-4BF8-9083-13F886A117E3}" sibTransId="{5DD9A868-8629-4F5E-8D46-C586A38AAAF3}"/>
    <dgm:cxn modelId="{660BE95C-CD1B-4926-A74F-7E474F39E929}" srcId="{6EDFC90E-A053-4624-9CB7-103CA956F2C5}" destId="{475AB5D8-AF06-4157-9942-E0F0B7838FF2}" srcOrd="1" destOrd="0" parTransId="{DAF8F55B-F49B-4E5E-B049-0AE8237A1C11}" sibTransId="{41D4FF7B-71E8-4768-8A24-2715944CD356}"/>
    <dgm:cxn modelId="{878C195E-EB04-481C-A01A-C17270A3369D}" type="presOf" srcId="{A3C988C7-A389-4C39-9854-AD07E7DB866F}" destId="{FCAAEF0D-399D-4E3C-8C3A-2D4EED39DCFD}" srcOrd="0" destOrd="3" presId="urn:microsoft.com/office/officeart/2005/8/layout/default"/>
    <dgm:cxn modelId="{A6ED5360-B329-4CCF-A274-5BD72DB3E917}" type="presOf" srcId="{475AB5D8-AF06-4157-9942-E0F0B7838FF2}" destId="{6C2058D7-3D25-4835-8458-C23166826FD0}" srcOrd="0" destOrd="2" presId="urn:microsoft.com/office/officeart/2005/8/layout/default"/>
    <dgm:cxn modelId="{9104A941-509B-4152-A9BC-04D9FF9E3281}" type="presOf" srcId="{286430DE-F3D1-456E-8622-08A80D3D51D3}" destId="{5240437D-BF8C-45DB-A86D-6979A4A820AD}" srcOrd="0" destOrd="5" presId="urn:microsoft.com/office/officeart/2005/8/layout/default"/>
    <dgm:cxn modelId="{132AA448-2EAC-467B-8BCC-784A741A2918}" type="presOf" srcId="{0879A068-9255-4638-9EDF-D4D13E70526C}" destId="{FCAAEF0D-399D-4E3C-8C3A-2D4EED39DCFD}" srcOrd="0" destOrd="5" presId="urn:microsoft.com/office/officeart/2005/8/layout/default"/>
    <dgm:cxn modelId="{51550D4C-A275-4759-9FB0-8EDD2C699A83}" type="presOf" srcId="{A046F92F-5CB3-480A-8E45-996E5F402BC8}" destId="{6C2058D7-3D25-4835-8458-C23166826FD0}" srcOrd="0" destOrd="1" presId="urn:microsoft.com/office/officeart/2005/8/layout/default"/>
    <dgm:cxn modelId="{6209B06C-634D-4B3D-B249-1BD427F466BC}" type="presOf" srcId="{FFB5FE38-8320-4230-BC8F-F5D817FDFB7A}" destId="{AD6BC7AF-C1F4-490D-A436-2E4F22CF94BF}" srcOrd="0" destOrd="4" presId="urn:microsoft.com/office/officeart/2005/8/layout/default"/>
    <dgm:cxn modelId="{55ED526D-B2FB-44FF-A9F1-1BF2E0235EDA}" type="presOf" srcId="{C1BC7939-1232-4366-B0E1-6093E5E3C37A}" destId="{5240437D-BF8C-45DB-A86D-6979A4A820AD}" srcOrd="0" destOrd="2" presId="urn:microsoft.com/office/officeart/2005/8/layout/default"/>
    <dgm:cxn modelId="{06E6364E-A72F-4E9E-A7F8-B427BBD340B4}" srcId="{B436D4DD-03CC-49C8-941E-AE680F737951}" destId="{286430DE-F3D1-456E-8622-08A80D3D51D3}" srcOrd="4" destOrd="0" parTransId="{57F9F895-D88F-4597-8B63-56523C816362}" sibTransId="{6D944059-F6FF-4827-BC2D-E9B046EDFE29}"/>
    <dgm:cxn modelId="{171D0171-0973-4DBA-B4CC-00EAB0206D41}" type="presOf" srcId="{44150593-AC42-4B33-83EE-881A3B347078}" destId="{AD6BC7AF-C1F4-490D-A436-2E4F22CF94BF}" srcOrd="0" destOrd="2" presId="urn:microsoft.com/office/officeart/2005/8/layout/default"/>
    <dgm:cxn modelId="{27AEF172-EAB3-493F-BE59-8444D96EA0F3}" type="presOf" srcId="{BDBB6432-F7F5-41C0-B8F6-4146B3A84604}" destId="{AD6BC7AF-C1F4-490D-A436-2E4F22CF94BF}" srcOrd="0" destOrd="3" presId="urn:microsoft.com/office/officeart/2005/8/layout/default"/>
    <dgm:cxn modelId="{9227E874-398E-4169-84DF-28FFFC388115}" srcId="{B436D4DD-03CC-49C8-941E-AE680F737951}" destId="{06290FD1-75B9-493C-84BB-C84B8C08932E}" srcOrd="2" destOrd="0" parTransId="{868180FE-B8B8-4154-A0B0-435D763BCA32}" sibTransId="{66DF4AEE-0631-4833-820A-4DDDA89191A6}"/>
    <dgm:cxn modelId="{0318D976-4031-41FD-A07D-31C650A0CA3D}" type="presOf" srcId="{7F082A9E-0D9E-48CA-8F9D-A6F1264254D0}" destId="{FCAAEF0D-399D-4E3C-8C3A-2D4EED39DCFD}" srcOrd="0" destOrd="0" presId="urn:microsoft.com/office/officeart/2005/8/layout/default"/>
    <dgm:cxn modelId="{5074CE7A-36A3-4CDE-8018-7D7992E171FE}" srcId="{B436D4DD-03CC-49C8-941E-AE680F737951}" destId="{402B353E-CA25-4178-970C-9F0A2A697DF4}" srcOrd="0" destOrd="0" parTransId="{BE6769C8-339D-456E-B194-48ECF3ED1C33}" sibTransId="{804ABD81-76CB-41B0-9CDA-AC86E131A18B}"/>
    <dgm:cxn modelId="{2DF2E75A-2768-421A-B403-7E2E269334C9}" type="presOf" srcId="{88519867-CF19-4F9F-83AC-BC8A9CEA8EF1}" destId="{6C2058D7-3D25-4835-8458-C23166826FD0}" srcOrd="0" destOrd="3" presId="urn:microsoft.com/office/officeart/2005/8/layout/default"/>
    <dgm:cxn modelId="{79513582-8592-4358-B2FC-DC3E282EDD3C}" type="presOf" srcId="{2684DA9C-CB6A-475E-B810-767F8BD9C212}" destId="{6C2058D7-3D25-4835-8458-C23166826FD0}" srcOrd="0" destOrd="5" presId="urn:microsoft.com/office/officeart/2005/8/layout/default"/>
    <dgm:cxn modelId="{0F3B9785-B34B-4E19-9778-459943B5A16F}" srcId="{2BD8C898-0F4C-4171-B502-07D4660286B7}" destId="{969EBCC5-5C2F-407F-AB0B-8679064900B1}" srcOrd="2" destOrd="0" parTransId="{36677790-8D29-4A40-BBE4-B8F4E199A593}" sibTransId="{8AB3025A-FBB5-4282-A3B6-950BBE43C847}"/>
    <dgm:cxn modelId="{CA8ED385-E5F9-44A8-AC43-7403EF579BCD}" srcId="{7F082A9E-0D9E-48CA-8F9D-A6F1264254D0}" destId="{A3C988C7-A389-4C39-9854-AD07E7DB866F}" srcOrd="2" destOrd="0" parTransId="{8F5FC1D5-F97F-4628-894D-8143D92FC54B}" sibTransId="{CFB723A6-7D09-4144-84E4-F97F77C80BD9}"/>
    <dgm:cxn modelId="{B61B4E88-6757-4C2D-9C05-E12BB1150F88}" type="presOf" srcId="{2BD8C898-0F4C-4171-B502-07D4660286B7}" destId="{22B24983-54FC-4DC7-A6E0-79B1F8DF50F3}" srcOrd="0" destOrd="0" presId="urn:microsoft.com/office/officeart/2005/8/layout/default"/>
    <dgm:cxn modelId="{A7AEC38F-DA4D-46C6-A3A7-8B0EEAFD92F8}" srcId="{2BD8C898-0F4C-4171-B502-07D4660286B7}" destId="{7F082A9E-0D9E-48CA-8F9D-A6F1264254D0}" srcOrd="3" destOrd="0" parTransId="{94C3FE0B-149A-49A2-BB78-EAAC7EF06B04}" sibTransId="{641C488B-E0F9-45B7-823E-534476AB1BC5}"/>
    <dgm:cxn modelId="{1F0B5199-2757-4D0C-B05E-BCA6C58FF949}" type="presOf" srcId="{402B353E-CA25-4178-970C-9F0A2A697DF4}" destId="{5240437D-BF8C-45DB-A86D-6979A4A820AD}" srcOrd="0" destOrd="1" presId="urn:microsoft.com/office/officeart/2005/8/layout/default"/>
    <dgm:cxn modelId="{D2F45CA1-1F02-40D8-BE4B-A77296D5E24A}" type="presOf" srcId="{969EBCC5-5C2F-407F-AB0B-8679064900B1}" destId="{AD6BC7AF-C1F4-490D-A436-2E4F22CF94BF}" srcOrd="0" destOrd="0" presId="urn:microsoft.com/office/officeart/2005/8/layout/default"/>
    <dgm:cxn modelId="{E150A0A7-751F-4996-AF36-A7E597D77C63}" type="presOf" srcId="{06290FD1-75B9-493C-84BB-C84B8C08932E}" destId="{5240437D-BF8C-45DB-A86D-6979A4A820AD}" srcOrd="0" destOrd="3" presId="urn:microsoft.com/office/officeart/2005/8/layout/default"/>
    <dgm:cxn modelId="{B9D63FAB-52F4-4A03-BC0C-1C69162E5E77}" srcId="{7F082A9E-0D9E-48CA-8F9D-A6F1264254D0}" destId="{C2F85743-45AF-4359-8104-4B18F8686E61}" srcOrd="1" destOrd="0" parTransId="{79759C3A-D470-4563-81CC-5F211701B59D}" sibTransId="{2C99ED46-0319-4F8D-8A25-834C97C2862A}"/>
    <dgm:cxn modelId="{56040AAE-C55B-4374-B5F1-8B6ABF17E5BA}" srcId="{B436D4DD-03CC-49C8-941E-AE680F737951}" destId="{A267285F-A7BE-447C-9C8F-86237BB8A1F2}" srcOrd="5" destOrd="0" parTransId="{7CC658A1-04EF-4179-83BB-0264079F0650}" sibTransId="{E687B2FE-E262-401F-9AB6-64B585A81AE1}"/>
    <dgm:cxn modelId="{6B3565AF-643C-4C40-A736-79BF6FD150DC}" srcId="{969EBCC5-5C2F-407F-AB0B-8679064900B1}" destId="{BDBB6432-F7F5-41C0-B8F6-4146B3A84604}" srcOrd="2" destOrd="0" parTransId="{4FEB2775-3EED-4660-9DAD-CC66288BE15C}" sibTransId="{3B1AB990-2014-4FF8-B71C-58B16D356F63}"/>
    <dgm:cxn modelId="{CEF7A2B3-C4DB-425F-A92E-48CE3C0F284B}" type="presOf" srcId="{B436D4DD-03CC-49C8-941E-AE680F737951}" destId="{5240437D-BF8C-45DB-A86D-6979A4A820AD}" srcOrd="0" destOrd="0" presId="urn:microsoft.com/office/officeart/2005/8/layout/default"/>
    <dgm:cxn modelId="{974F50C2-3CD0-4AA8-847E-52E987DFA214}" type="presOf" srcId="{05EFB01A-1C86-419F-8EF6-43DB1F248183}" destId="{6C2058D7-3D25-4835-8458-C23166826FD0}" srcOrd="0" destOrd="6" presId="urn:microsoft.com/office/officeart/2005/8/layout/default"/>
    <dgm:cxn modelId="{BB9BB0C2-50FF-4AC0-90D6-F124BDB14E24}" srcId="{7F082A9E-0D9E-48CA-8F9D-A6F1264254D0}" destId="{0879A068-9255-4638-9EDF-D4D13E70526C}" srcOrd="4" destOrd="0" parTransId="{9971CFEE-88B3-41BF-A38C-06E10EF7E65D}" sibTransId="{A88974FE-4CBF-4322-8871-91257D4B4C07}"/>
    <dgm:cxn modelId="{2DD16CC3-57E2-430B-A878-F8A94674CCDC}" srcId="{2BD8C898-0F4C-4171-B502-07D4660286B7}" destId="{6EDFC90E-A053-4624-9CB7-103CA956F2C5}" srcOrd="1" destOrd="0" parTransId="{D8739708-60BE-4818-84C4-FD59A8AEE82E}" sibTransId="{7C94997C-B627-4CF8-A715-4E3C8226628C}"/>
    <dgm:cxn modelId="{496E73C8-6C57-4328-9D2F-F4E8CA6BEB29}" type="presOf" srcId="{30DA20FF-097E-4133-AC3D-1DD8BB4EB382}" destId="{FCAAEF0D-399D-4E3C-8C3A-2D4EED39DCFD}" srcOrd="0" destOrd="4" presId="urn:microsoft.com/office/officeart/2005/8/layout/default"/>
    <dgm:cxn modelId="{A0E1EAD7-2785-4D2A-97E0-5548A4B4E92A}" type="presOf" srcId="{49BA3E77-186B-4B6B-A218-F139AB36F3A9}" destId="{5240437D-BF8C-45DB-A86D-6979A4A820AD}" srcOrd="0" destOrd="4" presId="urn:microsoft.com/office/officeart/2005/8/layout/default"/>
    <dgm:cxn modelId="{795D46DB-AD81-428D-8B46-80DC4DED7B17}" srcId="{B436D4DD-03CC-49C8-941E-AE680F737951}" destId="{C1BC7939-1232-4366-B0E1-6093E5E3C37A}" srcOrd="1" destOrd="0" parTransId="{81689B86-F8C6-4040-9E55-C1E3544FA8FC}" sibTransId="{17D503F0-4BA5-41D1-80DA-3FC11AA8A0D2}"/>
    <dgm:cxn modelId="{A33D02DC-178C-46BB-94DF-60A94A0F3D0A}" srcId="{2BD8C898-0F4C-4171-B502-07D4660286B7}" destId="{B436D4DD-03CC-49C8-941E-AE680F737951}" srcOrd="0" destOrd="0" parTransId="{84770408-F9CD-463D-93C0-B157E4C85AD3}" sibTransId="{80BB0702-4EEC-4F71-92A3-DD422BF9EE49}"/>
    <dgm:cxn modelId="{C82311DD-864F-4960-9185-46CA9F440E52}" srcId="{6EDFC90E-A053-4624-9CB7-103CA956F2C5}" destId="{88519867-CF19-4F9F-83AC-BC8A9CEA8EF1}" srcOrd="2" destOrd="0" parTransId="{F5B1BF17-BD0A-4E7C-AC6E-2CD2D5140ED4}" sibTransId="{598DCCB3-08AF-4728-8995-7ED8AA8BE80C}"/>
    <dgm:cxn modelId="{4C15A8DD-5F7F-495A-B0CA-54611E160D2B}" type="presOf" srcId="{EEA1F417-BE3A-4DBD-8500-C1F4172268C5}" destId="{6C2058D7-3D25-4835-8458-C23166826FD0}" srcOrd="0" destOrd="4" presId="urn:microsoft.com/office/officeart/2005/8/layout/default"/>
    <dgm:cxn modelId="{B1C685E2-D3EB-4BE6-AA5E-0D72118E6E79}" srcId="{6EDFC90E-A053-4624-9CB7-103CA956F2C5}" destId="{EEA1F417-BE3A-4DBD-8500-C1F4172268C5}" srcOrd="3" destOrd="0" parTransId="{D7538F63-F909-4621-9CB4-EB86A3738CFD}" sibTransId="{F86A1E50-4375-4D05-BFBC-5FAA0C84B710}"/>
    <dgm:cxn modelId="{66F8B7E3-5BAF-4EF1-AF27-980545DD4B1C}" srcId="{7F082A9E-0D9E-48CA-8F9D-A6F1264254D0}" destId="{1B8BBEEA-EE54-4609-88F5-6D0DDE833AAE}" srcOrd="0" destOrd="0" parTransId="{3FE61486-4C76-4BD5-9948-A36FAC9E2BD6}" sibTransId="{671A9541-BA8D-4A26-B5BF-B9E7729B1694}"/>
    <dgm:cxn modelId="{731E04E8-410F-432E-8F24-F3F3FC3F5D14}" srcId="{7F082A9E-0D9E-48CA-8F9D-A6F1264254D0}" destId="{30DA20FF-097E-4133-AC3D-1DD8BB4EB382}" srcOrd="3" destOrd="0" parTransId="{34E39933-D8EA-4A7F-AA88-96C6C74D218A}" sibTransId="{1AB2AE89-CD5D-404C-ACE7-04AA09756B3E}"/>
    <dgm:cxn modelId="{F32977ED-57B4-448A-81CD-DFE5EAB77BFE}" type="presOf" srcId="{C2F85743-45AF-4359-8104-4B18F8686E61}" destId="{FCAAEF0D-399D-4E3C-8C3A-2D4EED39DCFD}" srcOrd="0" destOrd="2" presId="urn:microsoft.com/office/officeart/2005/8/layout/default"/>
    <dgm:cxn modelId="{921F61EF-2738-47EA-9BC1-4201B05B59FE}" type="presOf" srcId="{AB874413-C4B5-49E3-BC4D-A2157BFFBE83}" destId="{AD6BC7AF-C1F4-490D-A436-2E4F22CF94BF}" srcOrd="0" destOrd="1" presId="urn:microsoft.com/office/officeart/2005/8/layout/default"/>
    <dgm:cxn modelId="{CDEDB8F1-74F6-44A7-8D93-D52BED538B5C}" type="presOf" srcId="{6EDFC90E-A053-4624-9CB7-103CA956F2C5}" destId="{6C2058D7-3D25-4835-8458-C23166826FD0}" srcOrd="0" destOrd="0" presId="urn:microsoft.com/office/officeart/2005/8/layout/default"/>
    <dgm:cxn modelId="{D797C0F7-3E31-492F-A2DD-5B37C2C43C72}" srcId="{6EDFC90E-A053-4624-9CB7-103CA956F2C5}" destId="{05EFB01A-1C86-419F-8EF6-43DB1F248183}" srcOrd="5" destOrd="0" parTransId="{D7211E1D-9C2B-4E3D-8CB6-BE1989D3B923}" sibTransId="{E26E91ED-192A-4464-B0A2-FE77CF963834}"/>
    <dgm:cxn modelId="{2A5DB7FC-E51B-44AE-BA41-C9C9392ED01B}" type="presOf" srcId="{D0AAB9DE-ACF3-4C04-808A-B7EE76772E2D}" destId="{6C2058D7-3D25-4835-8458-C23166826FD0}" srcOrd="0" destOrd="7" presId="urn:microsoft.com/office/officeart/2005/8/layout/default"/>
    <dgm:cxn modelId="{45A7410F-B0F4-4673-B945-2EC9838B9072}" type="presParOf" srcId="{22B24983-54FC-4DC7-A6E0-79B1F8DF50F3}" destId="{5240437D-BF8C-45DB-A86D-6979A4A820AD}" srcOrd="0" destOrd="0" presId="urn:microsoft.com/office/officeart/2005/8/layout/default"/>
    <dgm:cxn modelId="{F23932A2-E0FB-4D55-A798-2F2C8B7E05F6}" type="presParOf" srcId="{22B24983-54FC-4DC7-A6E0-79B1F8DF50F3}" destId="{F701D813-ABC1-4F9D-BFC4-6D53E3BC657F}" srcOrd="1" destOrd="0" presId="urn:microsoft.com/office/officeart/2005/8/layout/default"/>
    <dgm:cxn modelId="{C4ED91EF-D96A-4A42-8C09-D86EA8C069B9}" type="presParOf" srcId="{22B24983-54FC-4DC7-A6E0-79B1F8DF50F3}" destId="{6C2058D7-3D25-4835-8458-C23166826FD0}" srcOrd="2" destOrd="0" presId="urn:microsoft.com/office/officeart/2005/8/layout/default"/>
    <dgm:cxn modelId="{83F08928-7D33-48AB-A220-B87911977305}" type="presParOf" srcId="{22B24983-54FC-4DC7-A6E0-79B1F8DF50F3}" destId="{2F7A43E0-CB0F-4D67-BE13-738D01409BCA}" srcOrd="3" destOrd="0" presId="urn:microsoft.com/office/officeart/2005/8/layout/default"/>
    <dgm:cxn modelId="{466CA8D2-D206-48AB-AD32-CC1F9949197E}" type="presParOf" srcId="{22B24983-54FC-4DC7-A6E0-79B1F8DF50F3}" destId="{AD6BC7AF-C1F4-490D-A436-2E4F22CF94BF}" srcOrd="4" destOrd="0" presId="urn:microsoft.com/office/officeart/2005/8/layout/default"/>
    <dgm:cxn modelId="{BF85B512-754F-4A18-82C5-55F8F4FAB2CE}" type="presParOf" srcId="{22B24983-54FC-4DC7-A6E0-79B1F8DF50F3}" destId="{7D7D914D-C894-474D-8C0F-5B8D1EB13F05}" srcOrd="5" destOrd="0" presId="urn:microsoft.com/office/officeart/2005/8/layout/default"/>
    <dgm:cxn modelId="{1CCA198E-E4CA-49D7-9860-800BE50A550A}" type="presParOf" srcId="{22B24983-54FC-4DC7-A6E0-79B1F8DF50F3}" destId="{FCAAEF0D-399D-4E3C-8C3A-2D4EED39DCF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71CB68-1910-48F4-A62D-A67F73B96F44}" type="doc">
      <dgm:prSet loTypeId="urn:microsoft.com/office/officeart/2008/layout/LinedList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00F9AB8-F486-4EA5-9269-4249FCB61F85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/>
            <a:t>Personalized by </a:t>
          </a:r>
          <a:r>
            <a:rPr lang="en-US" sz="2000" b="1" dirty="0"/>
            <a:t>THEM</a:t>
          </a:r>
        </a:p>
      </dgm:t>
    </dgm:pt>
    <dgm:pt modelId="{4E4FBE55-791A-4E07-9219-008B527AF48F}" type="parTrans" cxnId="{03A2950A-A139-41DE-A1D3-8E1008203D22}">
      <dgm:prSet/>
      <dgm:spPr/>
      <dgm:t>
        <a:bodyPr/>
        <a:lstStyle/>
        <a:p>
          <a:endParaRPr lang="en-US" sz="2000"/>
        </a:p>
      </dgm:t>
    </dgm:pt>
    <dgm:pt modelId="{6E5B3257-B489-4581-B86E-430DF251F195}" type="sibTrans" cxnId="{03A2950A-A139-41DE-A1D3-8E1008203D22}">
      <dgm:prSet/>
      <dgm:spPr/>
      <dgm:t>
        <a:bodyPr/>
        <a:lstStyle/>
        <a:p>
          <a:endParaRPr lang="en-US" sz="2000"/>
        </a:p>
      </dgm:t>
    </dgm:pt>
    <dgm:pt modelId="{7DB98EE8-3ACD-46C0-BB13-450738EC751B}">
      <dgm:prSet custT="1"/>
      <dgm:spPr/>
      <dgm:t>
        <a:bodyPr/>
        <a:lstStyle/>
        <a:p>
          <a:r>
            <a:rPr lang="en-US" sz="2000" dirty="0"/>
            <a:t>Defaults</a:t>
          </a:r>
        </a:p>
      </dgm:t>
    </dgm:pt>
    <dgm:pt modelId="{6D7FB65A-E5F2-45F6-86E3-815C9F3CCA25}" type="parTrans" cxnId="{D1622901-359A-41A6-989B-9269629D9208}">
      <dgm:prSet/>
      <dgm:spPr/>
      <dgm:t>
        <a:bodyPr/>
        <a:lstStyle/>
        <a:p>
          <a:endParaRPr lang="en-US" sz="2000"/>
        </a:p>
      </dgm:t>
    </dgm:pt>
    <dgm:pt modelId="{F39A05D6-ED62-4843-9AE8-10B4CCDA1833}" type="sibTrans" cxnId="{D1622901-359A-41A6-989B-9269629D9208}">
      <dgm:prSet/>
      <dgm:spPr/>
      <dgm:t>
        <a:bodyPr/>
        <a:lstStyle/>
        <a:p>
          <a:endParaRPr lang="en-US" sz="2000"/>
        </a:p>
      </dgm:t>
    </dgm:pt>
    <dgm:pt modelId="{DD076997-E569-4CBE-8D27-A79134E00342}">
      <dgm:prSet custT="1"/>
      <dgm:spPr/>
      <dgm:t>
        <a:bodyPr/>
        <a:lstStyle/>
        <a:p>
          <a:r>
            <a:rPr lang="en-US" sz="2000" dirty="0"/>
            <a:t>Pushes</a:t>
          </a:r>
        </a:p>
      </dgm:t>
    </dgm:pt>
    <dgm:pt modelId="{97C01D77-84C7-4E0D-97CB-266E418D14A8}" type="parTrans" cxnId="{AC703E80-18D5-4971-8929-11E04A654CD1}">
      <dgm:prSet/>
      <dgm:spPr/>
      <dgm:t>
        <a:bodyPr/>
        <a:lstStyle/>
        <a:p>
          <a:endParaRPr lang="en-US" sz="2000"/>
        </a:p>
      </dgm:t>
    </dgm:pt>
    <dgm:pt modelId="{0AE27B38-C111-43D2-8B13-B09F160FD2F0}" type="sibTrans" cxnId="{AC703E80-18D5-4971-8929-11E04A654CD1}">
      <dgm:prSet/>
      <dgm:spPr/>
      <dgm:t>
        <a:bodyPr/>
        <a:lstStyle/>
        <a:p>
          <a:endParaRPr lang="en-US" sz="2000"/>
        </a:p>
      </dgm:t>
    </dgm:pt>
    <dgm:pt modelId="{DCBE2E74-F03D-45A4-A5C2-6AB073E8BC2F}">
      <dgm:prSet custT="1"/>
      <dgm:spPr/>
      <dgm:t>
        <a:bodyPr/>
        <a:lstStyle/>
        <a:p>
          <a:r>
            <a:rPr lang="en-US" sz="2000" dirty="0"/>
            <a:t>Personalized by </a:t>
          </a:r>
          <a:r>
            <a:rPr lang="en-US" sz="2000" b="1" dirty="0"/>
            <a:t>YOU</a:t>
          </a:r>
          <a:r>
            <a:rPr lang="en-US" sz="2000" dirty="0"/>
            <a:t> to think like you do</a:t>
          </a:r>
        </a:p>
      </dgm:t>
    </dgm:pt>
    <dgm:pt modelId="{639E02F1-EF19-4C2A-ABCB-3F6701A00BB1}" type="parTrans" cxnId="{289B08EE-3E3F-4DD4-ACFF-5C2E6B507C66}">
      <dgm:prSet/>
      <dgm:spPr/>
      <dgm:t>
        <a:bodyPr/>
        <a:lstStyle/>
        <a:p>
          <a:endParaRPr lang="en-US" sz="2000"/>
        </a:p>
      </dgm:t>
    </dgm:pt>
    <dgm:pt modelId="{0710CE61-A55F-4CDA-93FA-4B3B388A6FB2}" type="sibTrans" cxnId="{289B08EE-3E3F-4DD4-ACFF-5C2E6B507C66}">
      <dgm:prSet/>
      <dgm:spPr/>
      <dgm:t>
        <a:bodyPr/>
        <a:lstStyle/>
        <a:p>
          <a:endParaRPr lang="en-US" sz="2000"/>
        </a:p>
      </dgm:t>
    </dgm:pt>
    <dgm:pt modelId="{7AAFBAB4-DF86-41BE-92BC-E943750187BD}">
      <dgm:prSet custT="1"/>
      <dgm:spPr/>
      <dgm:t>
        <a:bodyPr/>
        <a:lstStyle/>
        <a:p>
          <a:r>
            <a:rPr lang="en-US" sz="2000" dirty="0"/>
            <a:t>Get beyond the Defaults</a:t>
          </a:r>
        </a:p>
      </dgm:t>
    </dgm:pt>
    <dgm:pt modelId="{F5A6A7A6-6890-4FE2-AD87-585DA5E723E6}" type="parTrans" cxnId="{3E85F415-7A3D-4F42-BC1A-1AD2515E6B3D}">
      <dgm:prSet/>
      <dgm:spPr/>
      <dgm:t>
        <a:bodyPr/>
        <a:lstStyle/>
        <a:p>
          <a:endParaRPr lang="en-US" sz="2000"/>
        </a:p>
      </dgm:t>
    </dgm:pt>
    <dgm:pt modelId="{8BFA822E-631A-46A0-B2C2-436C44B77236}" type="sibTrans" cxnId="{3E85F415-7A3D-4F42-BC1A-1AD2515E6B3D}">
      <dgm:prSet/>
      <dgm:spPr/>
      <dgm:t>
        <a:bodyPr/>
        <a:lstStyle/>
        <a:p>
          <a:endParaRPr lang="en-US" sz="2000"/>
        </a:p>
      </dgm:t>
    </dgm:pt>
    <dgm:pt modelId="{4E92888A-CC93-4307-B99F-49F3B2387E94}">
      <dgm:prSet custT="1"/>
      <dgm:spPr/>
      <dgm:t>
        <a:bodyPr/>
        <a:lstStyle/>
        <a:p>
          <a:r>
            <a:rPr lang="en-US" sz="2000" dirty="0"/>
            <a:t>Positive tools vs. pings and next screens</a:t>
          </a:r>
        </a:p>
      </dgm:t>
    </dgm:pt>
    <dgm:pt modelId="{C06039AF-52EC-4F89-BBB9-5357F3C71874}" type="parTrans" cxnId="{24464A60-F15A-4533-97E5-332F98F7FAD8}">
      <dgm:prSet/>
      <dgm:spPr/>
      <dgm:t>
        <a:bodyPr/>
        <a:lstStyle/>
        <a:p>
          <a:endParaRPr lang="en-US" sz="2000"/>
        </a:p>
      </dgm:t>
    </dgm:pt>
    <dgm:pt modelId="{89A85304-B9A6-4E86-BE59-BCE982C29CC8}" type="sibTrans" cxnId="{24464A60-F15A-4533-97E5-332F98F7FAD8}">
      <dgm:prSet/>
      <dgm:spPr/>
      <dgm:t>
        <a:bodyPr/>
        <a:lstStyle/>
        <a:p>
          <a:endParaRPr lang="en-US" sz="2000"/>
        </a:p>
      </dgm:t>
    </dgm:pt>
    <dgm:pt modelId="{7B6B7D8F-CC16-4C7B-898D-175102B5AEAA}">
      <dgm:prSet custT="1"/>
      <dgm:spPr/>
      <dgm:t>
        <a:bodyPr/>
        <a:lstStyle/>
        <a:p>
          <a:r>
            <a:rPr lang="en-US" sz="2000" dirty="0"/>
            <a:t>Time, memory, backup, sleep, health</a:t>
          </a:r>
        </a:p>
      </dgm:t>
    </dgm:pt>
    <dgm:pt modelId="{C7612605-B724-451A-BFD9-93BA918B27B3}" type="parTrans" cxnId="{B1D2000A-7A34-4912-AFB2-181C96E6A5B1}">
      <dgm:prSet/>
      <dgm:spPr/>
      <dgm:t>
        <a:bodyPr/>
        <a:lstStyle/>
        <a:p>
          <a:endParaRPr lang="en-US" sz="2000"/>
        </a:p>
      </dgm:t>
    </dgm:pt>
    <dgm:pt modelId="{A9A1367F-FC79-4E25-97C9-DA0C011A0D42}" type="sibTrans" cxnId="{B1D2000A-7A34-4912-AFB2-181C96E6A5B1}">
      <dgm:prSet/>
      <dgm:spPr/>
      <dgm:t>
        <a:bodyPr/>
        <a:lstStyle/>
        <a:p>
          <a:endParaRPr lang="en-US" sz="2000"/>
        </a:p>
      </dgm:t>
    </dgm:pt>
    <dgm:pt modelId="{F53644E9-E7FA-4A8E-BCBF-B6ECFC89371A}">
      <dgm:prSet custT="1"/>
      <dgm:spPr/>
      <dgm:t>
        <a:bodyPr/>
        <a:lstStyle/>
        <a:p>
          <a:r>
            <a:rPr lang="en-US" sz="2000" dirty="0"/>
            <a:t>Connected to control your home</a:t>
          </a:r>
        </a:p>
      </dgm:t>
    </dgm:pt>
    <dgm:pt modelId="{611C9F4C-3086-407F-BC62-C979252B7168}" type="parTrans" cxnId="{95618750-4C32-4AFF-90B0-2F7B3B17652C}">
      <dgm:prSet/>
      <dgm:spPr/>
      <dgm:t>
        <a:bodyPr/>
        <a:lstStyle/>
        <a:p>
          <a:endParaRPr lang="en-US" sz="2000"/>
        </a:p>
      </dgm:t>
    </dgm:pt>
    <dgm:pt modelId="{DD5E4786-21D9-47DB-A6F0-FC7550809D05}" type="sibTrans" cxnId="{95618750-4C32-4AFF-90B0-2F7B3B17652C}">
      <dgm:prSet/>
      <dgm:spPr/>
      <dgm:t>
        <a:bodyPr/>
        <a:lstStyle/>
        <a:p>
          <a:endParaRPr lang="en-US" sz="2000"/>
        </a:p>
      </dgm:t>
    </dgm:pt>
    <dgm:pt modelId="{5C9D4B9D-5B34-417C-9F5E-D3B3F09C658B}">
      <dgm:prSet custT="1"/>
      <dgm:spPr/>
      <dgm:t>
        <a:bodyPr/>
        <a:lstStyle/>
        <a:p>
          <a:r>
            <a:rPr lang="en-US" sz="2000" dirty="0"/>
            <a:t>Personalized around your </a:t>
          </a:r>
          <a:r>
            <a:rPr lang="en-US" sz="2000" b="1" dirty="0"/>
            <a:t>FRIENDS</a:t>
          </a:r>
          <a:r>
            <a:rPr lang="en-US" sz="2000" dirty="0"/>
            <a:t> and </a:t>
          </a:r>
          <a:r>
            <a:rPr lang="en-US" sz="2000" b="1" dirty="0"/>
            <a:t>FAMILY</a:t>
          </a:r>
        </a:p>
      </dgm:t>
    </dgm:pt>
    <dgm:pt modelId="{3AD788E7-BAF9-4EF4-87C3-0E7313167B85}" type="parTrans" cxnId="{84B23ED6-FFB5-4BD8-80BA-C0A5D1DE3FC5}">
      <dgm:prSet/>
      <dgm:spPr/>
      <dgm:t>
        <a:bodyPr/>
        <a:lstStyle/>
        <a:p>
          <a:endParaRPr lang="en-US" sz="2000"/>
        </a:p>
      </dgm:t>
    </dgm:pt>
    <dgm:pt modelId="{38805BC2-5E73-4DAE-A000-E7CF7268DF9C}" type="sibTrans" cxnId="{84B23ED6-FFB5-4BD8-80BA-C0A5D1DE3FC5}">
      <dgm:prSet/>
      <dgm:spPr/>
      <dgm:t>
        <a:bodyPr/>
        <a:lstStyle/>
        <a:p>
          <a:endParaRPr lang="en-US" sz="2000"/>
        </a:p>
      </dgm:t>
    </dgm:pt>
    <dgm:pt modelId="{F3F9D20D-1EB2-4C5C-961E-17BBFAFFC834}">
      <dgm:prSet custT="1"/>
      <dgm:spPr/>
      <dgm:t>
        <a:bodyPr/>
        <a:lstStyle/>
        <a:p>
          <a:r>
            <a:rPr lang="en-US" sz="2000" dirty="0"/>
            <a:t>Connect around the world</a:t>
          </a:r>
        </a:p>
      </dgm:t>
    </dgm:pt>
    <dgm:pt modelId="{48FD673D-429D-421A-AC0D-FDDEF3A6115A}" type="parTrans" cxnId="{27D7B39F-9814-4658-9D7A-8E93A30547BD}">
      <dgm:prSet/>
      <dgm:spPr/>
      <dgm:t>
        <a:bodyPr/>
        <a:lstStyle/>
        <a:p>
          <a:endParaRPr lang="en-US" sz="2000"/>
        </a:p>
      </dgm:t>
    </dgm:pt>
    <dgm:pt modelId="{09386A76-DAF7-456A-96DA-57FBA0EBB7C5}" type="sibTrans" cxnId="{27D7B39F-9814-4658-9D7A-8E93A30547BD}">
      <dgm:prSet/>
      <dgm:spPr/>
      <dgm:t>
        <a:bodyPr/>
        <a:lstStyle/>
        <a:p>
          <a:endParaRPr lang="en-US" sz="2000"/>
        </a:p>
      </dgm:t>
    </dgm:pt>
    <dgm:pt modelId="{79476575-034F-4FEC-9921-1FC7FA6D6498}">
      <dgm:prSet custT="1"/>
      <dgm:spPr/>
      <dgm:t>
        <a:bodyPr/>
        <a:lstStyle/>
        <a:p>
          <a:r>
            <a:rPr lang="en-US" sz="2000" dirty="0"/>
            <a:t>Share pictures, videos, and memories</a:t>
          </a:r>
        </a:p>
      </dgm:t>
    </dgm:pt>
    <dgm:pt modelId="{60201448-1F50-4688-9D16-C47957842318}" type="parTrans" cxnId="{9AE8B27C-8003-4933-AE58-1EB4632418DB}">
      <dgm:prSet/>
      <dgm:spPr/>
      <dgm:t>
        <a:bodyPr/>
        <a:lstStyle/>
        <a:p>
          <a:endParaRPr lang="en-US"/>
        </a:p>
      </dgm:t>
    </dgm:pt>
    <dgm:pt modelId="{9A46ECC4-CEA1-4C7D-ADA7-2B7D16B64256}" type="sibTrans" cxnId="{9AE8B27C-8003-4933-AE58-1EB4632418DB}">
      <dgm:prSet/>
      <dgm:spPr/>
      <dgm:t>
        <a:bodyPr/>
        <a:lstStyle/>
        <a:p>
          <a:endParaRPr lang="en-US"/>
        </a:p>
      </dgm:t>
    </dgm:pt>
    <dgm:pt modelId="{DE3DAD04-1C46-4BAF-B27E-44672EFB8DD0}">
      <dgm:prSet custT="1"/>
      <dgm:spPr/>
      <dgm:t>
        <a:bodyPr/>
        <a:lstStyle/>
        <a:p>
          <a:r>
            <a:rPr lang="en-US" sz="2000" dirty="0"/>
            <a:t>Celebrate holidays and milestones</a:t>
          </a:r>
        </a:p>
      </dgm:t>
    </dgm:pt>
    <dgm:pt modelId="{F009CAD2-55DD-4AD4-93BF-D9DB88A82CDF}" type="parTrans" cxnId="{5DFF8735-7D78-4ED4-8C04-B71A1C5E873D}">
      <dgm:prSet/>
      <dgm:spPr/>
      <dgm:t>
        <a:bodyPr/>
        <a:lstStyle/>
        <a:p>
          <a:endParaRPr lang="en-US"/>
        </a:p>
      </dgm:t>
    </dgm:pt>
    <dgm:pt modelId="{27154B9E-B560-41E1-BA59-6A487A9E0BC1}" type="sibTrans" cxnId="{5DFF8735-7D78-4ED4-8C04-B71A1C5E873D}">
      <dgm:prSet/>
      <dgm:spPr/>
      <dgm:t>
        <a:bodyPr/>
        <a:lstStyle/>
        <a:p>
          <a:endParaRPr lang="en-US"/>
        </a:p>
      </dgm:t>
    </dgm:pt>
    <dgm:pt modelId="{1E13CE3E-4492-4520-A489-5EE95DA9FA40}" type="pres">
      <dgm:prSet presAssocID="{0971CB68-1910-48F4-A62D-A67F73B96F44}" presName="vert0" presStyleCnt="0">
        <dgm:presLayoutVars>
          <dgm:dir/>
          <dgm:animOne val="branch"/>
          <dgm:animLvl val="lvl"/>
        </dgm:presLayoutVars>
      </dgm:prSet>
      <dgm:spPr/>
    </dgm:pt>
    <dgm:pt modelId="{59A0645F-64AC-4EE8-AB6A-A260D150DFAC}" type="pres">
      <dgm:prSet presAssocID="{500F9AB8-F486-4EA5-9269-4249FCB61F85}" presName="thickLine" presStyleLbl="alignNode1" presStyleIdx="0" presStyleCnt="3"/>
      <dgm:spPr/>
    </dgm:pt>
    <dgm:pt modelId="{3D6051BA-8BB5-4B09-A54D-D910371B813B}" type="pres">
      <dgm:prSet presAssocID="{500F9AB8-F486-4EA5-9269-4249FCB61F85}" presName="horz1" presStyleCnt="0"/>
      <dgm:spPr/>
    </dgm:pt>
    <dgm:pt modelId="{6B077782-B5B2-4373-8604-B9FE487DD5B0}" type="pres">
      <dgm:prSet presAssocID="{500F9AB8-F486-4EA5-9269-4249FCB61F85}" presName="tx1" presStyleLbl="revTx" presStyleIdx="0" presStyleCnt="12"/>
      <dgm:spPr/>
    </dgm:pt>
    <dgm:pt modelId="{D748A276-9A7A-4590-8D8B-114FE72F765E}" type="pres">
      <dgm:prSet presAssocID="{500F9AB8-F486-4EA5-9269-4249FCB61F85}" presName="vert1" presStyleCnt="0"/>
      <dgm:spPr/>
    </dgm:pt>
    <dgm:pt modelId="{E828904D-3A27-49C0-82D7-46CB8AFB7B47}" type="pres">
      <dgm:prSet presAssocID="{7DB98EE8-3ACD-46C0-BB13-450738EC751B}" presName="vertSpace2a" presStyleCnt="0"/>
      <dgm:spPr/>
    </dgm:pt>
    <dgm:pt modelId="{C7DEEC80-BAD9-47B1-8C9D-301BE2823573}" type="pres">
      <dgm:prSet presAssocID="{7DB98EE8-3ACD-46C0-BB13-450738EC751B}" presName="horz2" presStyleCnt="0"/>
      <dgm:spPr/>
    </dgm:pt>
    <dgm:pt modelId="{FA7DC1BB-3C1A-4D85-950C-C9ADC2F59BD3}" type="pres">
      <dgm:prSet presAssocID="{7DB98EE8-3ACD-46C0-BB13-450738EC751B}" presName="horzSpace2" presStyleCnt="0"/>
      <dgm:spPr/>
    </dgm:pt>
    <dgm:pt modelId="{152C5C0A-465F-41E0-B5A7-70A32E9EACAE}" type="pres">
      <dgm:prSet presAssocID="{7DB98EE8-3ACD-46C0-BB13-450738EC751B}" presName="tx2" presStyleLbl="revTx" presStyleIdx="1" presStyleCnt="12"/>
      <dgm:spPr/>
    </dgm:pt>
    <dgm:pt modelId="{CBC5876D-5F5B-4340-9432-44C22D071BBE}" type="pres">
      <dgm:prSet presAssocID="{7DB98EE8-3ACD-46C0-BB13-450738EC751B}" presName="vert2" presStyleCnt="0"/>
      <dgm:spPr/>
    </dgm:pt>
    <dgm:pt modelId="{D6CE51C7-8B58-4443-8E43-A16020CE16AB}" type="pres">
      <dgm:prSet presAssocID="{7DB98EE8-3ACD-46C0-BB13-450738EC751B}" presName="thinLine2b" presStyleLbl="callout" presStyleIdx="0" presStyleCnt="9"/>
      <dgm:spPr/>
    </dgm:pt>
    <dgm:pt modelId="{6468D967-E06B-4E58-B1F3-422B9D77975F}" type="pres">
      <dgm:prSet presAssocID="{7DB98EE8-3ACD-46C0-BB13-450738EC751B}" presName="vertSpace2b" presStyleCnt="0"/>
      <dgm:spPr/>
    </dgm:pt>
    <dgm:pt modelId="{72FC6962-88B3-48DF-80ED-2A0573BB15D1}" type="pres">
      <dgm:prSet presAssocID="{DD076997-E569-4CBE-8D27-A79134E00342}" presName="horz2" presStyleCnt="0"/>
      <dgm:spPr/>
    </dgm:pt>
    <dgm:pt modelId="{5B1EB29A-3987-49FD-BD69-2FBEF751764E}" type="pres">
      <dgm:prSet presAssocID="{DD076997-E569-4CBE-8D27-A79134E00342}" presName="horzSpace2" presStyleCnt="0"/>
      <dgm:spPr/>
    </dgm:pt>
    <dgm:pt modelId="{2D86F88C-9314-4A5D-A4F8-668F0D8E203D}" type="pres">
      <dgm:prSet presAssocID="{DD076997-E569-4CBE-8D27-A79134E00342}" presName="tx2" presStyleLbl="revTx" presStyleIdx="2" presStyleCnt="12"/>
      <dgm:spPr/>
    </dgm:pt>
    <dgm:pt modelId="{9EF5A01F-27AF-49F9-AAD8-1E8A765A0F5D}" type="pres">
      <dgm:prSet presAssocID="{DD076997-E569-4CBE-8D27-A79134E00342}" presName="vert2" presStyleCnt="0"/>
      <dgm:spPr/>
    </dgm:pt>
    <dgm:pt modelId="{DCDC2864-1D96-4AE4-AC14-F8125D200AA7}" type="pres">
      <dgm:prSet presAssocID="{DD076997-E569-4CBE-8D27-A79134E00342}" presName="thinLine2b" presStyleLbl="callout" presStyleIdx="1" presStyleCnt="9"/>
      <dgm:spPr/>
    </dgm:pt>
    <dgm:pt modelId="{CB769B39-0564-4D5D-B136-F9E5692E616F}" type="pres">
      <dgm:prSet presAssocID="{DD076997-E569-4CBE-8D27-A79134E00342}" presName="vertSpace2b" presStyleCnt="0"/>
      <dgm:spPr/>
    </dgm:pt>
    <dgm:pt modelId="{6A4FC703-6E26-49AC-8E1E-DBCE4668C2D3}" type="pres">
      <dgm:prSet presAssocID="{DCBE2E74-F03D-45A4-A5C2-6AB073E8BC2F}" presName="thickLine" presStyleLbl="alignNode1" presStyleIdx="1" presStyleCnt="3"/>
      <dgm:spPr/>
    </dgm:pt>
    <dgm:pt modelId="{4D4DED77-E1D2-412F-B065-6AC919E3AC30}" type="pres">
      <dgm:prSet presAssocID="{DCBE2E74-F03D-45A4-A5C2-6AB073E8BC2F}" presName="horz1" presStyleCnt="0"/>
      <dgm:spPr/>
    </dgm:pt>
    <dgm:pt modelId="{DC4B0F6B-583C-48C9-B8ED-DB1C60F50099}" type="pres">
      <dgm:prSet presAssocID="{DCBE2E74-F03D-45A4-A5C2-6AB073E8BC2F}" presName="tx1" presStyleLbl="revTx" presStyleIdx="3" presStyleCnt="12"/>
      <dgm:spPr/>
    </dgm:pt>
    <dgm:pt modelId="{BB7C28A2-4BC3-4724-87E4-4B7D2277C906}" type="pres">
      <dgm:prSet presAssocID="{DCBE2E74-F03D-45A4-A5C2-6AB073E8BC2F}" presName="vert1" presStyleCnt="0"/>
      <dgm:spPr/>
    </dgm:pt>
    <dgm:pt modelId="{05F703FB-C0CA-4C66-8A05-3E4F042CAAC1}" type="pres">
      <dgm:prSet presAssocID="{7AAFBAB4-DF86-41BE-92BC-E943750187BD}" presName="vertSpace2a" presStyleCnt="0"/>
      <dgm:spPr/>
    </dgm:pt>
    <dgm:pt modelId="{11DB9EEF-ACA3-4840-84B8-10DB7E775E32}" type="pres">
      <dgm:prSet presAssocID="{7AAFBAB4-DF86-41BE-92BC-E943750187BD}" presName="horz2" presStyleCnt="0"/>
      <dgm:spPr/>
    </dgm:pt>
    <dgm:pt modelId="{E3ADD5F5-3EC4-44C1-BF1C-7B7C12843073}" type="pres">
      <dgm:prSet presAssocID="{7AAFBAB4-DF86-41BE-92BC-E943750187BD}" presName="horzSpace2" presStyleCnt="0"/>
      <dgm:spPr/>
    </dgm:pt>
    <dgm:pt modelId="{A030A3B8-8825-4C14-BB53-3C470B598FB3}" type="pres">
      <dgm:prSet presAssocID="{7AAFBAB4-DF86-41BE-92BC-E943750187BD}" presName="tx2" presStyleLbl="revTx" presStyleIdx="4" presStyleCnt="12"/>
      <dgm:spPr/>
    </dgm:pt>
    <dgm:pt modelId="{F9D10C13-8C29-4E5B-BC29-155FFFF6B5BA}" type="pres">
      <dgm:prSet presAssocID="{7AAFBAB4-DF86-41BE-92BC-E943750187BD}" presName="vert2" presStyleCnt="0"/>
      <dgm:spPr/>
    </dgm:pt>
    <dgm:pt modelId="{99680549-D461-4499-80C5-7D9E44E9822E}" type="pres">
      <dgm:prSet presAssocID="{7AAFBAB4-DF86-41BE-92BC-E943750187BD}" presName="thinLine2b" presStyleLbl="callout" presStyleIdx="2" presStyleCnt="9"/>
      <dgm:spPr/>
    </dgm:pt>
    <dgm:pt modelId="{830EF79F-9338-4E32-8566-FB36B17C1788}" type="pres">
      <dgm:prSet presAssocID="{7AAFBAB4-DF86-41BE-92BC-E943750187BD}" presName="vertSpace2b" presStyleCnt="0"/>
      <dgm:spPr/>
    </dgm:pt>
    <dgm:pt modelId="{5218D8FE-3839-4293-9CFA-2A9ACEB13DE7}" type="pres">
      <dgm:prSet presAssocID="{4E92888A-CC93-4307-B99F-49F3B2387E94}" presName="horz2" presStyleCnt="0"/>
      <dgm:spPr/>
    </dgm:pt>
    <dgm:pt modelId="{E14DB7A5-FFBA-4FEE-A1E3-43BA3FF6A3BB}" type="pres">
      <dgm:prSet presAssocID="{4E92888A-CC93-4307-B99F-49F3B2387E94}" presName="horzSpace2" presStyleCnt="0"/>
      <dgm:spPr/>
    </dgm:pt>
    <dgm:pt modelId="{01094779-DDD0-4F5D-A2C1-C3A8B5729F0A}" type="pres">
      <dgm:prSet presAssocID="{4E92888A-CC93-4307-B99F-49F3B2387E94}" presName="tx2" presStyleLbl="revTx" presStyleIdx="5" presStyleCnt="12"/>
      <dgm:spPr/>
    </dgm:pt>
    <dgm:pt modelId="{9D4F3365-BD02-4A9F-A24B-247F22693378}" type="pres">
      <dgm:prSet presAssocID="{4E92888A-CC93-4307-B99F-49F3B2387E94}" presName="vert2" presStyleCnt="0"/>
      <dgm:spPr/>
    </dgm:pt>
    <dgm:pt modelId="{6E132CB4-8D5D-4876-BA8D-C2B11F0CAB12}" type="pres">
      <dgm:prSet presAssocID="{4E92888A-CC93-4307-B99F-49F3B2387E94}" presName="thinLine2b" presStyleLbl="callout" presStyleIdx="3" presStyleCnt="9"/>
      <dgm:spPr/>
    </dgm:pt>
    <dgm:pt modelId="{F2BC199E-69C1-4368-9169-E99C1EECAE02}" type="pres">
      <dgm:prSet presAssocID="{4E92888A-CC93-4307-B99F-49F3B2387E94}" presName="vertSpace2b" presStyleCnt="0"/>
      <dgm:spPr/>
    </dgm:pt>
    <dgm:pt modelId="{63F4D58F-D323-4477-83C0-22977BB525BF}" type="pres">
      <dgm:prSet presAssocID="{7B6B7D8F-CC16-4C7B-898D-175102B5AEAA}" presName="horz2" presStyleCnt="0"/>
      <dgm:spPr/>
    </dgm:pt>
    <dgm:pt modelId="{D551F819-38AE-4930-BA97-E9D16D8C09C0}" type="pres">
      <dgm:prSet presAssocID="{7B6B7D8F-CC16-4C7B-898D-175102B5AEAA}" presName="horzSpace2" presStyleCnt="0"/>
      <dgm:spPr/>
    </dgm:pt>
    <dgm:pt modelId="{8469DDFA-B111-473C-B2D4-79D82C224B57}" type="pres">
      <dgm:prSet presAssocID="{7B6B7D8F-CC16-4C7B-898D-175102B5AEAA}" presName="tx2" presStyleLbl="revTx" presStyleIdx="6" presStyleCnt="12"/>
      <dgm:spPr/>
    </dgm:pt>
    <dgm:pt modelId="{6A65663B-1A3A-412E-AB16-99AAC8C23DFB}" type="pres">
      <dgm:prSet presAssocID="{7B6B7D8F-CC16-4C7B-898D-175102B5AEAA}" presName="vert2" presStyleCnt="0"/>
      <dgm:spPr/>
    </dgm:pt>
    <dgm:pt modelId="{630034A0-32D4-4CA2-9A45-A8743974EBD1}" type="pres">
      <dgm:prSet presAssocID="{7B6B7D8F-CC16-4C7B-898D-175102B5AEAA}" presName="thinLine2b" presStyleLbl="callout" presStyleIdx="4" presStyleCnt="9"/>
      <dgm:spPr/>
    </dgm:pt>
    <dgm:pt modelId="{8C815FEF-9525-4512-AE59-2C10D1FF7DD0}" type="pres">
      <dgm:prSet presAssocID="{7B6B7D8F-CC16-4C7B-898D-175102B5AEAA}" presName="vertSpace2b" presStyleCnt="0"/>
      <dgm:spPr/>
    </dgm:pt>
    <dgm:pt modelId="{8DB7E7AA-2FCD-422A-89AA-968B6B2DB46A}" type="pres">
      <dgm:prSet presAssocID="{F53644E9-E7FA-4A8E-BCBF-B6ECFC89371A}" presName="horz2" presStyleCnt="0"/>
      <dgm:spPr/>
    </dgm:pt>
    <dgm:pt modelId="{C1155FE0-6536-473F-BAE0-51BF68742C7B}" type="pres">
      <dgm:prSet presAssocID="{F53644E9-E7FA-4A8E-BCBF-B6ECFC89371A}" presName="horzSpace2" presStyleCnt="0"/>
      <dgm:spPr/>
    </dgm:pt>
    <dgm:pt modelId="{C5D1F4B9-8B64-408B-ACDE-BF13B1A8A148}" type="pres">
      <dgm:prSet presAssocID="{F53644E9-E7FA-4A8E-BCBF-B6ECFC89371A}" presName="tx2" presStyleLbl="revTx" presStyleIdx="7" presStyleCnt="12"/>
      <dgm:spPr/>
    </dgm:pt>
    <dgm:pt modelId="{A85BF5BF-2E00-4D05-8BFB-8FA31882729C}" type="pres">
      <dgm:prSet presAssocID="{F53644E9-E7FA-4A8E-BCBF-B6ECFC89371A}" presName="vert2" presStyleCnt="0"/>
      <dgm:spPr/>
    </dgm:pt>
    <dgm:pt modelId="{D5A6E77C-8394-4813-B7ED-63504116DFFF}" type="pres">
      <dgm:prSet presAssocID="{F53644E9-E7FA-4A8E-BCBF-B6ECFC89371A}" presName="thinLine2b" presStyleLbl="callout" presStyleIdx="5" presStyleCnt="9"/>
      <dgm:spPr/>
    </dgm:pt>
    <dgm:pt modelId="{FE706262-5335-4126-9A9E-D4443AF11F47}" type="pres">
      <dgm:prSet presAssocID="{F53644E9-E7FA-4A8E-BCBF-B6ECFC89371A}" presName="vertSpace2b" presStyleCnt="0"/>
      <dgm:spPr/>
    </dgm:pt>
    <dgm:pt modelId="{A3C4F64F-022B-4810-A2D3-AA0B454F3B1E}" type="pres">
      <dgm:prSet presAssocID="{5C9D4B9D-5B34-417C-9F5E-D3B3F09C658B}" presName="thickLine" presStyleLbl="alignNode1" presStyleIdx="2" presStyleCnt="3"/>
      <dgm:spPr/>
    </dgm:pt>
    <dgm:pt modelId="{2B80F9F1-9BC2-4F5B-9CB7-9DECB6ED46FF}" type="pres">
      <dgm:prSet presAssocID="{5C9D4B9D-5B34-417C-9F5E-D3B3F09C658B}" presName="horz1" presStyleCnt="0"/>
      <dgm:spPr/>
    </dgm:pt>
    <dgm:pt modelId="{CAE0D415-D905-45B8-B34B-4082F567478C}" type="pres">
      <dgm:prSet presAssocID="{5C9D4B9D-5B34-417C-9F5E-D3B3F09C658B}" presName="tx1" presStyleLbl="revTx" presStyleIdx="8" presStyleCnt="12"/>
      <dgm:spPr/>
    </dgm:pt>
    <dgm:pt modelId="{139E8BAC-6307-45D1-A67A-E25DCD821FF3}" type="pres">
      <dgm:prSet presAssocID="{5C9D4B9D-5B34-417C-9F5E-D3B3F09C658B}" presName="vert1" presStyleCnt="0"/>
      <dgm:spPr/>
    </dgm:pt>
    <dgm:pt modelId="{9A1BFFDC-446A-4414-931D-245EDAD3152B}" type="pres">
      <dgm:prSet presAssocID="{F3F9D20D-1EB2-4C5C-961E-17BBFAFFC834}" presName="vertSpace2a" presStyleCnt="0"/>
      <dgm:spPr/>
    </dgm:pt>
    <dgm:pt modelId="{1577B0C3-DE97-4A36-B526-2E05B5B2037B}" type="pres">
      <dgm:prSet presAssocID="{F3F9D20D-1EB2-4C5C-961E-17BBFAFFC834}" presName="horz2" presStyleCnt="0"/>
      <dgm:spPr/>
    </dgm:pt>
    <dgm:pt modelId="{D7EDF996-2A41-4D11-B1A8-AE086C237349}" type="pres">
      <dgm:prSet presAssocID="{F3F9D20D-1EB2-4C5C-961E-17BBFAFFC834}" presName="horzSpace2" presStyleCnt="0"/>
      <dgm:spPr/>
    </dgm:pt>
    <dgm:pt modelId="{A7758A50-F32C-4D2B-BC39-118586EF3242}" type="pres">
      <dgm:prSet presAssocID="{F3F9D20D-1EB2-4C5C-961E-17BBFAFFC834}" presName="tx2" presStyleLbl="revTx" presStyleIdx="9" presStyleCnt="12"/>
      <dgm:spPr/>
    </dgm:pt>
    <dgm:pt modelId="{9D57E118-7320-4E0C-AC8D-208EBB29615C}" type="pres">
      <dgm:prSet presAssocID="{F3F9D20D-1EB2-4C5C-961E-17BBFAFFC834}" presName="vert2" presStyleCnt="0"/>
      <dgm:spPr/>
    </dgm:pt>
    <dgm:pt modelId="{197A20C9-B158-4EAA-A30D-A782795891B4}" type="pres">
      <dgm:prSet presAssocID="{F3F9D20D-1EB2-4C5C-961E-17BBFAFFC834}" presName="thinLine2b" presStyleLbl="callout" presStyleIdx="6" presStyleCnt="9"/>
      <dgm:spPr/>
    </dgm:pt>
    <dgm:pt modelId="{485AFEA2-5FC3-48E8-9FDB-04371D58E2FE}" type="pres">
      <dgm:prSet presAssocID="{F3F9D20D-1EB2-4C5C-961E-17BBFAFFC834}" presName="vertSpace2b" presStyleCnt="0"/>
      <dgm:spPr/>
    </dgm:pt>
    <dgm:pt modelId="{365CDA0B-A9E0-4002-8A89-02FA79CC8ED7}" type="pres">
      <dgm:prSet presAssocID="{79476575-034F-4FEC-9921-1FC7FA6D6498}" presName="horz2" presStyleCnt="0"/>
      <dgm:spPr/>
    </dgm:pt>
    <dgm:pt modelId="{C23E78DD-4803-480F-8A80-F4A81A778A0F}" type="pres">
      <dgm:prSet presAssocID="{79476575-034F-4FEC-9921-1FC7FA6D6498}" presName="horzSpace2" presStyleCnt="0"/>
      <dgm:spPr/>
    </dgm:pt>
    <dgm:pt modelId="{9709B5BD-1C80-4062-911E-2E2A5373D76D}" type="pres">
      <dgm:prSet presAssocID="{79476575-034F-4FEC-9921-1FC7FA6D6498}" presName="tx2" presStyleLbl="revTx" presStyleIdx="10" presStyleCnt="12"/>
      <dgm:spPr/>
    </dgm:pt>
    <dgm:pt modelId="{6E7E9F9B-D6C7-4C38-B018-BD6C656262F9}" type="pres">
      <dgm:prSet presAssocID="{79476575-034F-4FEC-9921-1FC7FA6D6498}" presName="vert2" presStyleCnt="0"/>
      <dgm:spPr/>
    </dgm:pt>
    <dgm:pt modelId="{8DD77E6B-6AF5-41A5-8432-6AB22EC1ABEF}" type="pres">
      <dgm:prSet presAssocID="{79476575-034F-4FEC-9921-1FC7FA6D6498}" presName="thinLine2b" presStyleLbl="callout" presStyleIdx="7" presStyleCnt="9"/>
      <dgm:spPr/>
    </dgm:pt>
    <dgm:pt modelId="{CB7EAF7C-2765-4BBF-8D8A-2FC91A1F61BB}" type="pres">
      <dgm:prSet presAssocID="{79476575-034F-4FEC-9921-1FC7FA6D6498}" presName="vertSpace2b" presStyleCnt="0"/>
      <dgm:spPr/>
    </dgm:pt>
    <dgm:pt modelId="{CE56F30D-1995-41B9-AE83-09E6596D04F3}" type="pres">
      <dgm:prSet presAssocID="{DE3DAD04-1C46-4BAF-B27E-44672EFB8DD0}" presName="horz2" presStyleCnt="0"/>
      <dgm:spPr/>
    </dgm:pt>
    <dgm:pt modelId="{EEF97C69-3A9F-4316-B3B9-1FCDB526E403}" type="pres">
      <dgm:prSet presAssocID="{DE3DAD04-1C46-4BAF-B27E-44672EFB8DD0}" presName="horzSpace2" presStyleCnt="0"/>
      <dgm:spPr/>
    </dgm:pt>
    <dgm:pt modelId="{54E64060-E7DA-42C1-8FAA-744CEB2AD528}" type="pres">
      <dgm:prSet presAssocID="{DE3DAD04-1C46-4BAF-B27E-44672EFB8DD0}" presName="tx2" presStyleLbl="revTx" presStyleIdx="11" presStyleCnt="12"/>
      <dgm:spPr/>
    </dgm:pt>
    <dgm:pt modelId="{569E4A82-6B76-41AC-BE13-BACE99F19ABA}" type="pres">
      <dgm:prSet presAssocID="{DE3DAD04-1C46-4BAF-B27E-44672EFB8DD0}" presName="vert2" presStyleCnt="0"/>
      <dgm:spPr/>
    </dgm:pt>
    <dgm:pt modelId="{9D432B2B-5B5F-4907-9900-8598233B2C6A}" type="pres">
      <dgm:prSet presAssocID="{DE3DAD04-1C46-4BAF-B27E-44672EFB8DD0}" presName="thinLine2b" presStyleLbl="callout" presStyleIdx="8" presStyleCnt="9"/>
      <dgm:spPr/>
    </dgm:pt>
    <dgm:pt modelId="{CB4D2E91-FC1A-44B7-8BA8-302DA06AB0AC}" type="pres">
      <dgm:prSet presAssocID="{DE3DAD04-1C46-4BAF-B27E-44672EFB8DD0}" presName="vertSpace2b" presStyleCnt="0"/>
      <dgm:spPr/>
    </dgm:pt>
  </dgm:ptLst>
  <dgm:cxnLst>
    <dgm:cxn modelId="{D1622901-359A-41A6-989B-9269629D9208}" srcId="{500F9AB8-F486-4EA5-9269-4249FCB61F85}" destId="{7DB98EE8-3ACD-46C0-BB13-450738EC751B}" srcOrd="0" destOrd="0" parTransId="{6D7FB65A-E5F2-45F6-86E3-815C9F3CCA25}" sibTransId="{F39A05D6-ED62-4843-9AE8-10B4CCDA1833}"/>
    <dgm:cxn modelId="{96874508-0A33-408D-8DC6-852C1A053444}" type="presOf" srcId="{5C9D4B9D-5B34-417C-9F5E-D3B3F09C658B}" destId="{CAE0D415-D905-45B8-B34B-4082F567478C}" srcOrd="0" destOrd="0" presId="urn:microsoft.com/office/officeart/2008/layout/LinedList"/>
    <dgm:cxn modelId="{B1D2000A-7A34-4912-AFB2-181C96E6A5B1}" srcId="{DCBE2E74-F03D-45A4-A5C2-6AB073E8BC2F}" destId="{7B6B7D8F-CC16-4C7B-898D-175102B5AEAA}" srcOrd="2" destOrd="0" parTransId="{C7612605-B724-451A-BFD9-93BA918B27B3}" sibTransId="{A9A1367F-FC79-4E25-97C9-DA0C011A0D42}"/>
    <dgm:cxn modelId="{03A2950A-A139-41DE-A1D3-8E1008203D22}" srcId="{0971CB68-1910-48F4-A62D-A67F73B96F44}" destId="{500F9AB8-F486-4EA5-9269-4249FCB61F85}" srcOrd="0" destOrd="0" parTransId="{4E4FBE55-791A-4E07-9219-008B527AF48F}" sibTransId="{6E5B3257-B489-4581-B86E-430DF251F195}"/>
    <dgm:cxn modelId="{B45CB212-0369-497E-9E0D-6FE996AF5A53}" type="presOf" srcId="{0971CB68-1910-48F4-A62D-A67F73B96F44}" destId="{1E13CE3E-4492-4520-A489-5EE95DA9FA40}" srcOrd="0" destOrd="0" presId="urn:microsoft.com/office/officeart/2008/layout/LinedList"/>
    <dgm:cxn modelId="{3E85F415-7A3D-4F42-BC1A-1AD2515E6B3D}" srcId="{DCBE2E74-F03D-45A4-A5C2-6AB073E8BC2F}" destId="{7AAFBAB4-DF86-41BE-92BC-E943750187BD}" srcOrd="0" destOrd="0" parTransId="{F5A6A7A6-6890-4FE2-AD87-585DA5E723E6}" sibTransId="{8BFA822E-631A-46A0-B2C2-436C44B77236}"/>
    <dgm:cxn modelId="{5DFF8735-7D78-4ED4-8C04-B71A1C5E873D}" srcId="{5C9D4B9D-5B34-417C-9F5E-D3B3F09C658B}" destId="{DE3DAD04-1C46-4BAF-B27E-44672EFB8DD0}" srcOrd="2" destOrd="0" parTransId="{F009CAD2-55DD-4AD4-93BF-D9DB88A82CDF}" sibTransId="{27154B9E-B560-41E1-BA59-6A487A9E0BC1}"/>
    <dgm:cxn modelId="{CE18B438-2F3F-43FC-A3BA-BADD2C90CC45}" type="presOf" srcId="{DCBE2E74-F03D-45A4-A5C2-6AB073E8BC2F}" destId="{DC4B0F6B-583C-48C9-B8ED-DB1C60F50099}" srcOrd="0" destOrd="0" presId="urn:microsoft.com/office/officeart/2008/layout/LinedList"/>
    <dgm:cxn modelId="{CA8F505F-52BA-49E1-B849-9E5F9C021A05}" type="presOf" srcId="{DE3DAD04-1C46-4BAF-B27E-44672EFB8DD0}" destId="{54E64060-E7DA-42C1-8FAA-744CEB2AD528}" srcOrd="0" destOrd="0" presId="urn:microsoft.com/office/officeart/2008/layout/LinedList"/>
    <dgm:cxn modelId="{24464A60-F15A-4533-97E5-332F98F7FAD8}" srcId="{DCBE2E74-F03D-45A4-A5C2-6AB073E8BC2F}" destId="{4E92888A-CC93-4307-B99F-49F3B2387E94}" srcOrd="1" destOrd="0" parTransId="{C06039AF-52EC-4F89-BBB9-5357F3C71874}" sibTransId="{89A85304-B9A6-4E86-BE59-BCE982C29CC8}"/>
    <dgm:cxn modelId="{F9C6894C-2959-4E0E-BA02-63A150B6717E}" type="presOf" srcId="{7B6B7D8F-CC16-4C7B-898D-175102B5AEAA}" destId="{8469DDFA-B111-473C-B2D4-79D82C224B57}" srcOrd="0" destOrd="0" presId="urn:microsoft.com/office/officeart/2008/layout/LinedList"/>
    <dgm:cxn modelId="{95618750-4C32-4AFF-90B0-2F7B3B17652C}" srcId="{DCBE2E74-F03D-45A4-A5C2-6AB073E8BC2F}" destId="{F53644E9-E7FA-4A8E-BCBF-B6ECFC89371A}" srcOrd="3" destOrd="0" parTransId="{611C9F4C-3086-407F-BC62-C979252B7168}" sibTransId="{DD5E4786-21D9-47DB-A6F0-FC7550809D05}"/>
    <dgm:cxn modelId="{B9684076-3169-405F-A25B-7BE8C76D308A}" type="presOf" srcId="{500F9AB8-F486-4EA5-9269-4249FCB61F85}" destId="{6B077782-B5B2-4373-8604-B9FE487DD5B0}" srcOrd="0" destOrd="0" presId="urn:microsoft.com/office/officeart/2008/layout/LinedList"/>
    <dgm:cxn modelId="{9AE8B27C-8003-4933-AE58-1EB4632418DB}" srcId="{5C9D4B9D-5B34-417C-9F5E-D3B3F09C658B}" destId="{79476575-034F-4FEC-9921-1FC7FA6D6498}" srcOrd="1" destOrd="0" parTransId="{60201448-1F50-4688-9D16-C47957842318}" sibTransId="{9A46ECC4-CEA1-4C7D-ADA7-2B7D16B64256}"/>
    <dgm:cxn modelId="{AC703E80-18D5-4971-8929-11E04A654CD1}" srcId="{500F9AB8-F486-4EA5-9269-4249FCB61F85}" destId="{DD076997-E569-4CBE-8D27-A79134E00342}" srcOrd="1" destOrd="0" parTransId="{97C01D77-84C7-4E0D-97CB-266E418D14A8}" sibTransId="{0AE27B38-C111-43D2-8B13-B09F160FD2F0}"/>
    <dgm:cxn modelId="{ECF5D19E-50C5-47BA-93AD-EED98F03D7CE}" type="presOf" srcId="{DD076997-E569-4CBE-8D27-A79134E00342}" destId="{2D86F88C-9314-4A5D-A4F8-668F0D8E203D}" srcOrd="0" destOrd="0" presId="urn:microsoft.com/office/officeart/2008/layout/LinedList"/>
    <dgm:cxn modelId="{861B389F-33F5-4637-B8DC-F10E40CE2C2C}" type="presOf" srcId="{F3F9D20D-1EB2-4C5C-961E-17BBFAFFC834}" destId="{A7758A50-F32C-4D2B-BC39-118586EF3242}" srcOrd="0" destOrd="0" presId="urn:microsoft.com/office/officeart/2008/layout/LinedList"/>
    <dgm:cxn modelId="{27D7B39F-9814-4658-9D7A-8E93A30547BD}" srcId="{5C9D4B9D-5B34-417C-9F5E-D3B3F09C658B}" destId="{F3F9D20D-1EB2-4C5C-961E-17BBFAFFC834}" srcOrd="0" destOrd="0" parTransId="{48FD673D-429D-421A-AC0D-FDDEF3A6115A}" sibTransId="{09386A76-DAF7-456A-96DA-57FBA0EBB7C5}"/>
    <dgm:cxn modelId="{847897A9-23C2-47ED-A851-D118FD04A4C3}" type="presOf" srcId="{7AAFBAB4-DF86-41BE-92BC-E943750187BD}" destId="{A030A3B8-8825-4C14-BB53-3C470B598FB3}" srcOrd="0" destOrd="0" presId="urn:microsoft.com/office/officeart/2008/layout/LinedList"/>
    <dgm:cxn modelId="{A7F8E5AB-2443-4B00-96D3-B007AD21A6A0}" type="presOf" srcId="{7DB98EE8-3ACD-46C0-BB13-450738EC751B}" destId="{152C5C0A-465F-41E0-B5A7-70A32E9EACAE}" srcOrd="0" destOrd="0" presId="urn:microsoft.com/office/officeart/2008/layout/LinedList"/>
    <dgm:cxn modelId="{B9F0C5BA-E9DC-4E36-A988-A03C7E3C577E}" type="presOf" srcId="{79476575-034F-4FEC-9921-1FC7FA6D6498}" destId="{9709B5BD-1C80-4062-911E-2E2A5373D76D}" srcOrd="0" destOrd="0" presId="urn:microsoft.com/office/officeart/2008/layout/LinedList"/>
    <dgm:cxn modelId="{84B23ED6-FFB5-4BD8-80BA-C0A5D1DE3FC5}" srcId="{0971CB68-1910-48F4-A62D-A67F73B96F44}" destId="{5C9D4B9D-5B34-417C-9F5E-D3B3F09C658B}" srcOrd="2" destOrd="0" parTransId="{3AD788E7-BAF9-4EF4-87C3-0E7313167B85}" sibTransId="{38805BC2-5E73-4DAE-A000-E7CF7268DF9C}"/>
    <dgm:cxn modelId="{E6A11BED-DA94-41DC-9EBA-0A7108F58CC5}" type="presOf" srcId="{4E92888A-CC93-4307-B99F-49F3B2387E94}" destId="{01094779-DDD0-4F5D-A2C1-C3A8B5729F0A}" srcOrd="0" destOrd="0" presId="urn:microsoft.com/office/officeart/2008/layout/LinedList"/>
    <dgm:cxn modelId="{289B08EE-3E3F-4DD4-ACFF-5C2E6B507C66}" srcId="{0971CB68-1910-48F4-A62D-A67F73B96F44}" destId="{DCBE2E74-F03D-45A4-A5C2-6AB073E8BC2F}" srcOrd="1" destOrd="0" parTransId="{639E02F1-EF19-4C2A-ABCB-3F6701A00BB1}" sibTransId="{0710CE61-A55F-4CDA-93FA-4B3B388A6FB2}"/>
    <dgm:cxn modelId="{D1A6A2F9-9D11-405E-A231-B609D1013903}" type="presOf" srcId="{F53644E9-E7FA-4A8E-BCBF-B6ECFC89371A}" destId="{C5D1F4B9-8B64-408B-ACDE-BF13B1A8A148}" srcOrd="0" destOrd="0" presId="urn:microsoft.com/office/officeart/2008/layout/LinedList"/>
    <dgm:cxn modelId="{93C4E5A4-C79C-40C6-A4AD-CD1F9B520DEE}" type="presParOf" srcId="{1E13CE3E-4492-4520-A489-5EE95DA9FA40}" destId="{59A0645F-64AC-4EE8-AB6A-A260D150DFAC}" srcOrd="0" destOrd="0" presId="urn:microsoft.com/office/officeart/2008/layout/LinedList"/>
    <dgm:cxn modelId="{E5AD7CCF-8573-4DEE-9076-C09F90BC24D6}" type="presParOf" srcId="{1E13CE3E-4492-4520-A489-5EE95DA9FA40}" destId="{3D6051BA-8BB5-4B09-A54D-D910371B813B}" srcOrd="1" destOrd="0" presId="urn:microsoft.com/office/officeart/2008/layout/LinedList"/>
    <dgm:cxn modelId="{E8EAFC8D-4261-4AF8-900D-89CF84809DB5}" type="presParOf" srcId="{3D6051BA-8BB5-4B09-A54D-D910371B813B}" destId="{6B077782-B5B2-4373-8604-B9FE487DD5B0}" srcOrd="0" destOrd="0" presId="urn:microsoft.com/office/officeart/2008/layout/LinedList"/>
    <dgm:cxn modelId="{CE1D6A8E-3118-4264-A6BC-B1855E3A2BDA}" type="presParOf" srcId="{3D6051BA-8BB5-4B09-A54D-D910371B813B}" destId="{D748A276-9A7A-4590-8D8B-114FE72F765E}" srcOrd="1" destOrd="0" presId="urn:microsoft.com/office/officeart/2008/layout/LinedList"/>
    <dgm:cxn modelId="{D46884DB-1AF6-46A8-B9A3-0D118326EA18}" type="presParOf" srcId="{D748A276-9A7A-4590-8D8B-114FE72F765E}" destId="{E828904D-3A27-49C0-82D7-46CB8AFB7B47}" srcOrd="0" destOrd="0" presId="urn:microsoft.com/office/officeart/2008/layout/LinedList"/>
    <dgm:cxn modelId="{DE61A496-E7D2-44BE-B9B8-145D3A5786BE}" type="presParOf" srcId="{D748A276-9A7A-4590-8D8B-114FE72F765E}" destId="{C7DEEC80-BAD9-47B1-8C9D-301BE2823573}" srcOrd="1" destOrd="0" presId="urn:microsoft.com/office/officeart/2008/layout/LinedList"/>
    <dgm:cxn modelId="{461D0C71-7302-4984-8316-4E964D32F4F0}" type="presParOf" srcId="{C7DEEC80-BAD9-47B1-8C9D-301BE2823573}" destId="{FA7DC1BB-3C1A-4D85-950C-C9ADC2F59BD3}" srcOrd="0" destOrd="0" presId="urn:microsoft.com/office/officeart/2008/layout/LinedList"/>
    <dgm:cxn modelId="{DEF9E7E9-961F-47CA-9DCA-6E63D8B854AB}" type="presParOf" srcId="{C7DEEC80-BAD9-47B1-8C9D-301BE2823573}" destId="{152C5C0A-465F-41E0-B5A7-70A32E9EACAE}" srcOrd="1" destOrd="0" presId="urn:microsoft.com/office/officeart/2008/layout/LinedList"/>
    <dgm:cxn modelId="{66C3990B-6340-48F3-B71D-3263F8DE5594}" type="presParOf" srcId="{C7DEEC80-BAD9-47B1-8C9D-301BE2823573}" destId="{CBC5876D-5F5B-4340-9432-44C22D071BBE}" srcOrd="2" destOrd="0" presId="urn:microsoft.com/office/officeart/2008/layout/LinedList"/>
    <dgm:cxn modelId="{8187C513-7969-407E-87E7-BDE67B08B31A}" type="presParOf" srcId="{D748A276-9A7A-4590-8D8B-114FE72F765E}" destId="{D6CE51C7-8B58-4443-8E43-A16020CE16AB}" srcOrd="2" destOrd="0" presId="urn:microsoft.com/office/officeart/2008/layout/LinedList"/>
    <dgm:cxn modelId="{A40B79FE-77A9-49EB-A578-75DDADBC5E8B}" type="presParOf" srcId="{D748A276-9A7A-4590-8D8B-114FE72F765E}" destId="{6468D967-E06B-4E58-B1F3-422B9D77975F}" srcOrd="3" destOrd="0" presId="urn:microsoft.com/office/officeart/2008/layout/LinedList"/>
    <dgm:cxn modelId="{13D6F6AE-0DB9-4342-9E51-D0C8CD710989}" type="presParOf" srcId="{D748A276-9A7A-4590-8D8B-114FE72F765E}" destId="{72FC6962-88B3-48DF-80ED-2A0573BB15D1}" srcOrd="4" destOrd="0" presId="urn:microsoft.com/office/officeart/2008/layout/LinedList"/>
    <dgm:cxn modelId="{B5BEBA35-BD14-4E32-958C-FF7BAD7991E8}" type="presParOf" srcId="{72FC6962-88B3-48DF-80ED-2A0573BB15D1}" destId="{5B1EB29A-3987-49FD-BD69-2FBEF751764E}" srcOrd="0" destOrd="0" presId="urn:microsoft.com/office/officeart/2008/layout/LinedList"/>
    <dgm:cxn modelId="{EFF6361F-0434-4D64-8DCE-0842F5563DEC}" type="presParOf" srcId="{72FC6962-88B3-48DF-80ED-2A0573BB15D1}" destId="{2D86F88C-9314-4A5D-A4F8-668F0D8E203D}" srcOrd="1" destOrd="0" presId="urn:microsoft.com/office/officeart/2008/layout/LinedList"/>
    <dgm:cxn modelId="{201ADA7F-8D69-4015-A34C-2FF37912752F}" type="presParOf" srcId="{72FC6962-88B3-48DF-80ED-2A0573BB15D1}" destId="{9EF5A01F-27AF-49F9-AAD8-1E8A765A0F5D}" srcOrd="2" destOrd="0" presId="urn:microsoft.com/office/officeart/2008/layout/LinedList"/>
    <dgm:cxn modelId="{0BDC4D7D-6827-49D0-AAB4-DC27530968BD}" type="presParOf" srcId="{D748A276-9A7A-4590-8D8B-114FE72F765E}" destId="{DCDC2864-1D96-4AE4-AC14-F8125D200AA7}" srcOrd="5" destOrd="0" presId="urn:microsoft.com/office/officeart/2008/layout/LinedList"/>
    <dgm:cxn modelId="{C226CA92-9A0A-4CD1-963B-87A761229D78}" type="presParOf" srcId="{D748A276-9A7A-4590-8D8B-114FE72F765E}" destId="{CB769B39-0564-4D5D-B136-F9E5692E616F}" srcOrd="6" destOrd="0" presId="urn:microsoft.com/office/officeart/2008/layout/LinedList"/>
    <dgm:cxn modelId="{2759AE1A-58C0-4D8F-AD78-AE30BD17A5D0}" type="presParOf" srcId="{1E13CE3E-4492-4520-A489-5EE95DA9FA40}" destId="{6A4FC703-6E26-49AC-8E1E-DBCE4668C2D3}" srcOrd="2" destOrd="0" presId="urn:microsoft.com/office/officeart/2008/layout/LinedList"/>
    <dgm:cxn modelId="{8259A9F0-6D1A-4B45-9FB0-789E5B06212F}" type="presParOf" srcId="{1E13CE3E-4492-4520-A489-5EE95DA9FA40}" destId="{4D4DED77-E1D2-412F-B065-6AC919E3AC30}" srcOrd="3" destOrd="0" presId="urn:microsoft.com/office/officeart/2008/layout/LinedList"/>
    <dgm:cxn modelId="{E5ECDAD8-C28E-44A1-9A95-FB29FE5DD936}" type="presParOf" srcId="{4D4DED77-E1D2-412F-B065-6AC919E3AC30}" destId="{DC4B0F6B-583C-48C9-B8ED-DB1C60F50099}" srcOrd="0" destOrd="0" presId="urn:microsoft.com/office/officeart/2008/layout/LinedList"/>
    <dgm:cxn modelId="{45103712-D96B-4954-BBFE-2FE3044A654F}" type="presParOf" srcId="{4D4DED77-E1D2-412F-B065-6AC919E3AC30}" destId="{BB7C28A2-4BC3-4724-87E4-4B7D2277C906}" srcOrd="1" destOrd="0" presId="urn:microsoft.com/office/officeart/2008/layout/LinedList"/>
    <dgm:cxn modelId="{C7D47B0C-7881-444B-A7CA-181A3714A972}" type="presParOf" srcId="{BB7C28A2-4BC3-4724-87E4-4B7D2277C906}" destId="{05F703FB-C0CA-4C66-8A05-3E4F042CAAC1}" srcOrd="0" destOrd="0" presId="urn:microsoft.com/office/officeart/2008/layout/LinedList"/>
    <dgm:cxn modelId="{CEE2D7A4-78BC-4F56-9DC5-52355497CD74}" type="presParOf" srcId="{BB7C28A2-4BC3-4724-87E4-4B7D2277C906}" destId="{11DB9EEF-ACA3-4840-84B8-10DB7E775E32}" srcOrd="1" destOrd="0" presId="urn:microsoft.com/office/officeart/2008/layout/LinedList"/>
    <dgm:cxn modelId="{734A0F5A-F381-472A-B890-A875973D1389}" type="presParOf" srcId="{11DB9EEF-ACA3-4840-84B8-10DB7E775E32}" destId="{E3ADD5F5-3EC4-44C1-BF1C-7B7C12843073}" srcOrd="0" destOrd="0" presId="urn:microsoft.com/office/officeart/2008/layout/LinedList"/>
    <dgm:cxn modelId="{B18B2A22-C478-4F98-8EE5-9207FE72A75F}" type="presParOf" srcId="{11DB9EEF-ACA3-4840-84B8-10DB7E775E32}" destId="{A030A3B8-8825-4C14-BB53-3C470B598FB3}" srcOrd="1" destOrd="0" presId="urn:microsoft.com/office/officeart/2008/layout/LinedList"/>
    <dgm:cxn modelId="{63E6E108-832B-4485-98D7-8A15E5813118}" type="presParOf" srcId="{11DB9EEF-ACA3-4840-84B8-10DB7E775E32}" destId="{F9D10C13-8C29-4E5B-BC29-155FFFF6B5BA}" srcOrd="2" destOrd="0" presId="urn:microsoft.com/office/officeart/2008/layout/LinedList"/>
    <dgm:cxn modelId="{9206778E-7F53-47B7-891A-198C67BCDC5E}" type="presParOf" srcId="{BB7C28A2-4BC3-4724-87E4-4B7D2277C906}" destId="{99680549-D461-4499-80C5-7D9E44E9822E}" srcOrd="2" destOrd="0" presId="urn:microsoft.com/office/officeart/2008/layout/LinedList"/>
    <dgm:cxn modelId="{5BA2638B-F048-4AB0-A0B7-9AB97137A70A}" type="presParOf" srcId="{BB7C28A2-4BC3-4724-87E4-4B7D2277C906}" destId="{830EF79F-9338-4E32-8566-FB36B17C1788}" srcOrd="3" destOrd="0" presId="urn:microsoft.com/office/officeart/2008/layout/LinedList"/>
    <dgm:cxn modelId="{43EDD956-FF03-497B-9B0A-01369D2CC04F}" type="presParOf" srcId="{BB7C28A2-4BC3-4724-87E4-4B7D2277C906}" destId="{5218D8FE-3839-4293-9CFA-2A9ACEB13DE7}" srcOrd="4" destOrd="0" presId="urn:microsoft.com/office/officeart/2008/layout/LinedList"/>
    <dgm:cxn modelId="{B1D5573A-A020-43B6-BAF1-837596DD8E7A}" type="presParOf" srcId="{5218D8FE-3839-4293-9CFA-2A9ACEB13DE7}" destId="{E14DB7A5-FFBA-4FEE-A1E3-43BA3FF6A3BB}" srcOrd="0" destOrd="0" presId="urn:microsoft.com/office/officeart/2008/layout/LinedList"/>
    <dgm:cxn modelId="{AAF7679C-83C1-4C07-86A3-2522B4FC98C6}" type="presParOf" srcId="{5218D8FE-3839-4293-9CFA-2A9ACEB13DE7}" destId="{01094779-DDD0-4F5D-A2C1-C3A8B5729F0A}" srcOrd="1" destOrd="0" presId="urn:microsoft.com/office/officeart/2008/layout/LinedList"/>
    <dgm:cxn modelId="{43E22B59-9280-4A83-B973-A97158439925}" type="presParOf" srcId="{5218D8FE-3839-4293-9CFA-2A9ACEB13DE7}" destId="{9D4F3365-BD02-4A9F-A24B-247F22693378}" srcOrd="2" destOrd="0" presId="urn:microsoft.com/office/officeart/2008/layout/LinedList"/>
    <dgm:cxn modelId="{A952D93D-3E9D-4895-819B-80A3707E628A}" type="presParOf" srcId="{BB7C28A2-4BC3-4724-87E4-4B7D2277C906}" destId="{6E132CB4-8D5D-4876-BA8D-C2B11F0CAB12}" srcOrd="5" destOrd="0" presId="urn:microsoft.com/office/officeart/2008/layout/LinedList"/>
    <dgm:cxn modelId="{F4485519-8AAE-4E46-AA5E-6F40BE7A29C7}" type="presParOf" srcId="{BB7C28A2-4BC3-4724-87E4-4B7D2277C906}" destId="{F2BC199E-69C1-4368-9169-E99C1EECAE02}" srcOrd="6" destOrd="0" presId="urn:microsoft.com/office/officeart/2008/layout/LinedList"/>
    <dgm:cxn modelId="{6112AAF4-C86B-4189-9BDC-5CAB5828A666}" type="presParOf" srcId="{BB7C28A2-4BC3-4724-87E4-4B7D2277C906}" destId="{63F4D58F-D323-4477-83C0-22977BB525BF}" srcOrd="7" destOrd="0" presId="urn:microsoft.com/office/officeart/2008/layout/LinedList"/>
    <dgm:cxn modelId="{7FFED1CD-435D-4304-99F9-3CC8D5CAAC9F}" type="presParOf" srcId="{63F4D58F-D323-4477-83C0-22977BB525BF}" destId="{D551F819-38AE-4930-BA97-E9D16D8C09C0}" srcOrd="0" destOrd="0" presId="urn:microsoft.com/office/officeart/2008/layout/LinedList"/>
    <dgm:cxn modelId="{DC8F63B8-2ABF-4E8C-BB9E-3A03F0821F9B}" type="presParOf" srcId="{63F4D58F-D323-4477-83C0-22977BB525BF}" destId="{8469DDFA-B111-473C-B2D4-79D82C224B57}" srcOrd="1" destOrd="0" presId="urn:microsoft.com/office/officeart/2008/layout/LinedList"/>
    <dgm:cxn modelId="{35A029AD-E0AD-4CEC-BF4F-49DD77840A97}" type="presParOf" srcId="{63F4D58F-D323-4477-83C0-22977BB525BF}" destId="{6A65663B-1A3A-412E-AB16-99AAC8C23DFB}" srcOrd="2" destOrd="0" presId="urn:microsoft.com/office/officeart/2008/layout/LinedList"/>
    <dgm:cxn modelId="{3AC20CBB-DC18-4A80-B537-7AC14DC27AEF}" type="presParOf" srcId="{BB7C28A2-4BC3-4724-87E4-4B7D2277C906}" destId="{630034A0-32D4-4CA2-9A45-A8743974EBD1}" srcOrd="8" destOrd="0" presId="urn:microsoft.com/office/officeart/2008/layout/LinedList"/>
    <dgm:cxn modelId="{854318C1-3FD9-4E24-BA94-2609707496F1}" type="presParOf" srcId="{BB7C28A2-4BC3-4724-87E4-4B7D2277C906}" destId="{8C815FEF-9525-4512-AE59-2C10D1FF7DD0}" srcOrd="9" destOrd="0" presId="urn:microsoft.com/office/officeart/2008/layout/LinedList"/>
    <dgm:cxn modelId="{A84C74CE-5CD5-4081-B188-2160A906A5EF}" type="presParOf" srcId="{BB7C28A2-4BC3-4724-87E4-4B7D2277C906}" destId="{8DB7E7AA-2FCD-422A-89AA-968B6B2DB46A}" srcOrd="10" destOrd="0" presId="urn:microsoft.com/office/officeart/2008/layout/LinedList"/>
    <dgm:cxn modelId="{444C8C49-86A5-4DA5-9009-E61946AE72DD}" type="presParOf" srcId="{8DB7E7AA-2FCD-422A-89AA-968B6B2DB46A}" destId="{C1155FE0-6536-473F-BAE0-51BF68742C7B}" srcOrd="0" destOrd="0" presId="urn:microsoft.com/office/officeart/2008/layout/LinedList"/>
    <dgm:cxn modelId="{B1C3E6F4-A902-4352-806E-E4BDAC67D9C4}" type="presParOf" srcId="{8DB7E7AA-2FCD-422A-89AA-968B6B2DB46A}" destId="{C5D1F4B9-8B64-408B-ACDE-BF13B1A8A148}" srcOrd="1" destOrd="0" presId="urn:microsoft.com/office/officeart/2008/layout/LinedList"/>
    <dgm:cxn modelId="{E992D913-CF46-460A-8468-C1BDC9EEF7B7}" type="presParOf" srcId="{8DB7E7AA-2FCD-422A-89AA-968B6B2DB46A}" destId="{A85BF5BF-2E00-4D05-8BFB-8FA31882729C}" srcOrd="2" destOrd="0" presId="urn:microsoft.com/office/officeart/2008/layout/LinedList"/>
    <dgm:cxn modelId="{14319EF6-9F13-4124-8401-A1BA15CD96F2}" type="presParOf" srcId="{BB7C28A2-4BC3-4724-87E4-4B7D2277C906}" destId="{D5A6E77C-8394-4813-B7ED-63504116DFFF}" srcOrd="11" destOrd="0" presId="urn:microsoft.com/office/officeart/2008/layout/LinedList"/>
    <dgm:cxn modelId="{565FA6E6-CD8F-46C7-AF44-3BDBA6879DD4}" type="presParOf" srcId="{BB7C28A2-4BC3-4724-87E4-4B7D2277C906}" destId="{FE706262-5335-4126-9A9E-D4443AF11F47}" srcOrd="12" destOrd="0" presId="urn:microsoft.com/office/officeart/2008/layout/LinedList"/>
    <dgm:cxn modelId="{BE94D0E6-ABEC-43BB-9A4F-A18DC202937A}" type="presParOf" srcId="{1E13CE3E-4492-4520-A489-5EE95DA9FA40}" destId="{A3C4F64F-022B-4810-A2D3-AA0B454F3B1E}" srcOrd="4" destOrd="0" presId="urn:microsoft.com/office/officeart/2008/layout/LinedList"/>
    <dgm:cxn modelId="{87A8982D-879A-4480-AC98-0F49BDBB4989}" type="presParOf" srcId="{1E13CE3E-4492-4520-A489-5EE95DA9FA40}" destId="{2B80F9F1-9BC2-4F5B-9CB7-9DECB6ED46FF}" srcOrd="5" destOrd="0" presId="urn:microsoft.com/office/officeart/2008/layout/LinedList"/>
    <dgm:cxn modelId="{BB621432-D633-48EC-9E7E-F1E6E853799D}" type="presParOf" srcId="{2B80F9F1-9BC2-4F5B-9CB7-9DECB6ED46FF}" destId="{CAE0D415-D905-45B8-B34B-4082F567478C}" srcOrd="0" destOrd="0" presId="urn:microsoft.com/office/officeart/2008/layout/LinedList"/>
    <dgm:cxn modelId="{6AB0EF95-24ED-4C17-91F6-296ED9C939D1}" type="presParOf" srcId="{2B80F9F1-9BC2-4F5B-9CB7-9DECB6ED46FF}" destId="{139E8BAC-6307-45D1-A67A-E25DCD821FF3}" srcOrd="1" destOrd="0" presId="urn:microsoft.com/office/officeart/2008/layout/LinedList"/>
    <dgm:cxn modelId="{22ACD326-DF8D-4A83-8E98-EF1AE41469F7}" type="presParOf" srcId="{139E8BAC-6307-45D1-A67A-E25DCD821FF3}" destId="{9A1BFFDC-446A-4414-931D-245EDAD3152B}" srcOrd="0" destOrd="0" presId="urn:microsoft.com/office/officeart/2008/layout/LinedList"/>
    <dgm:cxn modelId="{6D6246E0-8F8A-44B2-98B2-34C124CA5906}" type="presParOf" srcId="{139E8BAC-6307-45D1-A67A-E25DCD821FF3}" destId="{1577B0C3-DE97-4A36-B526-2E05B5B2037B}" srcOrd="1" destOrd="0" presId="urn:microsoft.com/office/officeart/2008/layout/LinedList"/>
    <dgm:cxn modelId="{17F87361-B42C-4517-B12B-99927CA864BE}" type="presParOf" srcId="{1577B0C3-DE97-4A36-B526-2E05B5B2037B}" destId="{D7EDF996-2A41-4D11-B1A8-AE086C237349}" srcOrd="0" destOrd="0" presId="urn:microsoft.com/office/officeart/2008/layout/LinedList"/>
    <dgm:cxn modelId="{C88F0687-DF43-4E8D-BCF2-A3C1EA1D3099}" type="presParOf" srcId="{1577B0C3-DE97-4A36-B526-2E05B5B2037B}" destId="{A7758A50-F32C-4D2B-BC39-118586EF3242}" srcOrd="1" destOrd="0" presId="urn:microsoft.com/office/officeart/2008/layout/LinedList"/>
    <dgm:cxn modelId="{6E7427FE-64D2-453A-B1E7-C68B0EB8317C}" type="presParOf" srcId="{1577B0C3-DE97-4A36-B526-2E05B5B2037B}" destId="{9D57E118-7320-4E0C-AC8D-208EBB29615C}" srcOrd="2" destOrd="0" presId="urn:microsoft.com/office/officeart/2008/layout/LinedList"/>
    <dgm:cxn modelId="{D596AC58-A058-4FC8-BBD5-3435A909D4F9}" type="presParOf" srcId="{139E8BAC-6307-45D1-A67A-E25DCD821FF3}" destId="{197A20C9-B158-4EAA-A30D-A782795891B4}" srcOrd="2" destOrd="0" presId="urn:microsoft.com/office/officeart/2008/layout/LinedList"/>
    <dgm:cxn modelId="{A6C6A1B6-0E87-4293-A66A-2B81DF817DB8}" type="presParOf" srcId="{139E8BAC-6307-45D1-A67A-E25DCD821FF3}" destId="{485AFEA2-5FC3-48E8-9FDB-04371D58E2FE}" srcOrd="3" destOrd="0" presId="urn:microsoft.com/office/officeart/2008/layout/LinedList"/>
    <dgm:cxn modelId="{54610623-E5C8-4490-99FC-8BDE155A689B}" type="presParOf" srcId="{139E8BAC-6307-45D1-A67A-E25DCD821FF3}" destId="{365CDA0B-A9E0-4002-8A89-02FA79CC8ED7}" srcOrd="4" destOrd="0" presId="urn:microsoft.com/office/officeart/2008/layout/LinedList"/>
    <dgm:cxn modelId="{3F0159E8-0377-4954-8C5F-A5FE7852D0E2}" type="presParOf" srcId="{365CDA0B-A9E0-4002-8A89-02FA79CC8ED7}" destId="{C23E78DD-4803-480F-8A80-F4A81A778A0F}" srcOrd="0" destOrd="0" presId="urn:microsoft.com/office/officeart/2008/layout/LinedList"/>
    <dgm:cxn modelId="{E11AEF8A-EC15-47F1-A74B-CB6FCD8CEFD8}" type="presParOf" srcId="{365CDA0B-A9E0-4002-8A89-02FA79CC8ED7}" destId="{9709B5BD-1C80-4062-911E-2E2A5373D76D}" srcOrd="1" destOrd="0" presId="urn:microsoft.com/office/officeart/2008/layout/LinedList"/>
    <dgm:cxn modelId="{89A72C71-E246-42BC-9C19-F1CB4722497B}" type="presParOf" srcId="{365CDA0B-A9E0-4002-8A89-02FA79CC8ED7}" destId="{6E7E9F9B-D6C7-4C38-B018-BD6C656262F9}" srcOrd="2" destOrd="0" presId="urn:microsoft.com/office/officeart/2008/layout/LinedList"/>
    <dgm:cxn modelId="{D6909E5F-AC72-4E30-938F-01E6A655E732}" type="presParOf" srcId="{139E8BAC-6307-45D1-A67A-E25DCD821FF3}" destId="{8DD77E6B-6AF5-41A5-8432-6AB22EC1ABEF}" srcOrd="5" destOrd="0" presId="urn:microsoft.com/office/officeart/2008/layout/LinedList"/>
    <dgm:cxn modelId="{58A6CBB6-FFFA-4937-A521-91531F8E5011}" type="presParOf" srcId="{139E8BAC-6307-45D1-A67A-E25DCD821FF3}" destId="{CB7EAF7C-2765-4BBF-8D8A-2FC91A1F61BB}" srcOrd="6" destOrd="0" presId="urn:microsoft.com/office/officeart/2008/layout/LinedList"/>
    <dgm:cxn modelId="{B221BF19-5DC5-47F8-8EFC-47E94E4FF99A}" type="presParOf" srcId="{139E8BAC-6307-45D1-A67A-E25DCD821FF3}" destId="{CE56F30D-1995-41B9-AE83-09E6596D04F3}" srcOrd="7" destOrd="0" presId="urn:microsoft.com/office/officeart/2008/layout/LinedList"/>
    <dgm:cxn modelId="{A7209D63-FE03-493C-B770-31BF61B9515C}" type="presParOf" srcId="{CE56F30D-1995-41B9-AE83-09E6596D04F3}" destId="{EEF97C69-3A9F-4316-B3B9-1FCDB526E403}" srcOrd="0" destOrd="0" presId="urn:microsoft.com/office/officeart/2008/layout/LinedList"/>
    <dgm:cxn modelId="{21BE1D60-3479-4B5B-87BF-600FFD4B533B}" type="presParOf" srcId="{CE56F30D-1995-41B9-AE83-09E6596D04F3}" destId="{54E64060-E7DA-42C1-8FAA-744CEB2AD528}" srcOrd="1" destOrd="0" presId="urn:microsoft.com/office/officeart/2008/layout/LinedList"/>
    <dgm:cxn modelId="{9BD579F2-030B-416B-8567-492632704389}" type="presParOf" srcId="{CE56F30D-1995-41B9-AE83-09E6596D04F3}" destId="{569E4A82-6B76-41AC-BE13-BACE99F19ABA}" srcOrd="2" destOrd="0" presId="urn:microsoft.com/office/officeart/2008/layout/LinedList"/>
    <dgm:cxn modelId="{555C0117-E5AC-4788-8468-AC08770555F2}" type="presParOf" srcId="{139E8BAC-6307-45D1-A67A-E25DCD821FF3}" destId="{9D432B2B-5B5F-4907-9900-8598233B2C6A}" srcOrd="8" destOrd="0" presId="urn:microsoft.com/office/officeart/2008/layout/LinedList"/>
    <dgm:cxn modelId="{65EFB256-5300-41E7-938C-7BBA49840919}" type="presParOf" srcId="{139E8BAC-6307-45D1-A67A-E25DCD821FF3}" destId="{CB4D2E91-FC1A-44B7-8BA8-302DA06AB0AC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28E62A3-D8A2-4356-ADF1-99E0A8E8320B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13E7EC82-7955-4FDB-875A-E68B194C01C1}">
      <dgm:prSet/>
      <dgm:spPr/>
      <dgm:t>
        <a:bodyPr/>
        <a:lstStyle/>
        <a:p>
          <a:r>
            <a:rPr lang="en-US" dirty="0">
              <a:effectLst/>
            </a:rPr>
            <a:t>Phone and replacement cycle</a:t>
          </a:r>
        </a:p>
      </dgm:t>
    </dgm:pt>
    <dgm:pt modelId="{C1E654FB-36BA-4C30-B349-C810C4798944}" type="parTrans" cxnId="{0A6F7B9A-661A-486F-A522-96FA2416D71A}">
      <dgm:prSet/>
      <dgm:spPr/>
      <dgm:t>
        <a:bodyPr/>
        <a:lstStyle/>
        <a:p>
          <a:endParaRPr lang="en-US"/>
        </a:p>
      </dgm:t>
    </dgm:pt>
    <dgm:pt modelId="{072B8E38-7543-42FA-B424-6F8B975264C3}" type="sibTrans" cxnId="{0A6F7B9A-661A-486F-A522-96FA2416D71A}">
      <dgm:prSet/>
      <dgm:spPr/>
      <dgm:t>
        <a:bodyPr/>
        <a:lstStyle/>
        <a:p>
          <a:endParaRPr lang="en-US"/>
        </a:p>
      </dgm:t>
    </dgm:pt>
    <dgm:pt modelId="{E69F51E7-A0FE-43EF-9921-D76D6AA7E6CE}">
      <dgm:prSet/>
      <dgm:spPr/>
      <dgm:t>
        <a:bodyPr/>
        <a:lstStyle/>
        <a:p>
          <a:r>
            <a:rPr lang="en-US" dirty="0">
              <a:effectLst/>
            </a:rPr>
            <a:t>Service – Seniors Deals</a:t>
          </a:r>
        </a:p>
      </dgm:t>
    </dgm:pt>
    <dgm:pt modelId="{7F58AE3A-D398-474B-BF5E-B09C914DE310}" type="parTrans" cxnId="{0856C4DA-EBDB-43C5-A3CC-7A00E9904E3A}">
      <dgm:prSet/>
      <dgm:spPr/>
      <dgm:t>
        <a:bodyPr/>
        <a:lstStyle/>
        <a:p>
          <a:endParaRPr lang="en-US"/>
        </a:p>
      </dgm:t>
    </dgm:pt>
    <dgm:pt modelId="{B78D9779-EE79-4703-96FC-6A2BDA94F690}" type="sibTrans" cxnId="{0856C4DA-EBDB-43C5-A3CC-7A00E9904E3A}">
      <dgm:prSet/>
      <dgm:spPr/>
      <dgm:t>
        <a:bodyPr/>
        <a:lstStyle/>
        <a:p>
          <a:endParaRPr lang="en-US"/>
        </a:p>
      </dgm:t>
    </dgm:pt>
    <dgm:pt modelId="{5E688E00-40E8-4FAF-BFE6-973BBA85D70A}">
      <dgm:prSet/>
      <dgm:spPr/>
      <dgm:t>
        <a:bodyPr/>
        <a:lstStyle/>
        <a:p>
          <a:r>
            <a:rPr lang="en-US" dirty="0">
              <a:effectLst/>
            </a:rPr>
            <a:t>T-Mobile 55+ $50/</a:t>
          </a:r>
          <a:r>
            <a:rPr lang="en-US" dirty="0" err="1">
              <a:effectLst/>
            </a:rPr>
            <a:t>mo</a:t>
          </a:r>
          <a:r>
            <a:rPr lang="en-US" dirty="0">
              <a:effectLst/>
            </a:rPr>
            <a:t> 1, $70 for 2 (unlimited data)</a:t>
          </a:r>
        </a:p>
      </dgm:t>
    </dgm:pt>
    <dgm:pt modelId="{23D4542A-70A9-43B6-9086-70B667E02EBF}" type="parTrans" cxnId="{2AE3CE68-1E14-4FD8-879D-0ABDC8DB3E2F}">
      <dgm:prSet/>
      <dgm:spPr/>
      <dgm:t>
        <a:bodyPr/>
        <a:lstStyle/>
        <a:p>
          <a:endParaRPr lang="en-US"/>
        </a:p>
      </dgm:t>
    </dgm:pt>
    <dgm:pt modelId="{4F20101A-6333-43BE-B976-F97F3339783B}" type="sibTrans" cxnId="{2AE3CE68-1E14-4FD8-879D-0ABDC8DB3E2F}">
      <dgm:prSet/>
      <dgm:spPr/>
      <dgm:t>
        <a:bodyPr/>
        <a:lstStyle/>
        <a:p>
          <a:endParaRPr lang="en-US"/>
        </a:p>
      </dgm:t>
    </dgm:pt>
    <dgm:pt modelId="{E0F0620E-6CFF-4C55-BD81-13DBEA462C41}">
      <dgm:prSet/>
      <dgm:spPr/>
      <dgm:t>
        <a:bodyPr/>
        <a:lstStyle/>
        <a:p>
          <a:r>
            <a:rPr lang="en-US" dirty="0">
              <a:effectLst/>
            </a:rPr>
            <a:t>“Unlimited” data vs limits/caps/throttles</a:t>
          </a:r>
        </a:p>
      </dgm:t>
    </dgm:pt>
    <dgm:pt modelId="{FD29B784-831A-4F77-B279-ACA57914A512}" type="parTrans" cxnId="{A48C74F3-F0BD-493B-97A9-31D2E7623606}">
      <dgm:prSet/>
      <dgm:spPr/>
      <dgm:t>
        <a:bodyPr/>
        <a:lstStyle/>
        <a:p>
          <a:endParaRPr lang="en-US"/>
        </a:p>
      </dgm:t>
    </dgm:pt>
    <dgm:pt modelId="{61E9E519-D312-4A5A-8D62-05E03B6DAECE}" type="sibTrans" cxnId="{A48C74F3-F0BD-493B-97A9-31D2E7623606}">
      <dgm:prSet/>
      <dgm:spPr/>
      <dgm:t>
        <a:bodyPr/>
        <a:lstStyle/>
        <a:p>
          <a:endParaRPr lang="en-US"/>
        </a:p>
      </dgm:t>
    </dgm:pt>
    <dgm:pt modelId="{D37CA522-B7AC-414C-B8AE-47937FDB1150}">
      <dgm:prSet/>
      <dgm:spPr/>
      <dgm:t>
        <a:bodyPr/>
        <a:lstStyle/>
        <a:p>
          <a:r>
            <a:rPr lang="en-US" dirty="0">
              <a:effectLst/>
            </a:rPr>
            <a:t>Apps and tools – free/freemium/in-app</a:t>
          </a:r>
          <a:endParaRPr lang="en-US" dirty="0"/>
        </a:p>
      </dgm:t>
    </dgm:pt>
    <dgm:pt modelId="{DDAB0F6C-E599-4EDE-92F6-028543E09BCB}" type="parTrans" cxnId="{767FB133-19E7-487A-8CC1-C646AE667B96}">
      <dgm:prSet/>
      <dgm:spPr/>
      <dgm:t>
        <a:bodyPr/>
        <a:lstStyle/>
        <a:p>
          <a:endParaRPr lang="en-US"/>
        </a:p>
      </dgm:t>
    </dgm:pt>
    <dgm:pt modelId="{6A2BE48A-3650-44BF-9000-FB12A0A228B4}" type="sibTrans" cxnId="{767FB133-19E7-487A-8CC1-C646AE667B96}">
      <dgm:prSet/>
      <dgm:spPr/>
      <dgm:t>
        <a:bodyPr/>
        <a:lstStyle/>
        <a:p>
          <a:endParaRPr lang="en-US"/>
        </a:p>
      </dgm:t>
    </dgm:pt>
    <dgm:pt modelId="{3D31B3ED-99E8-4E72-9C4D-348336A49BCF}">
      <dgm:prSet/>
      <dgm:spPr/>
      <dgm:t>
        <a:bodyPr/>
        <a:lstStyle/>
        <a:p>
          <a:r>
            <a:rPr lang="en-US" dirty="0">
              <a:effectLst/>
            </a:rPr>
            <a:t>Consumer Cellular - $30 w/2 GB data</a:t>
          </a:r>
        </a:p>
      </dgm:t>
    </dgm:pt>
    <dgm:pt modelId="{5D120D8F-AEEA-4E10-BD57-9CED5C2DCA13}" type="parTrans" cxnId="{34572F5D-380F-4840-9BB5-1D38C571F014}">
      <dgm:prSet/>
      <dgm:spPr/>
      <dgm:t>
        <a:bodyPr/>
        <a:lstStyle/>
        <a:p>
          <a:endParaRPr lang="en-US"/>
        </a:p>
      </dgm:t>
    </dgm:pt>
    <dgm:pt modelId="{4BF7992E-D328-44E0-A8FB-18E0F8B60747}" type="sibTrans" cxnId="{34572F5D-380F-4840-9BB5-1D38C571F014}">
      <dgm:prSet/>
      <dgm:spPr/>
      <dgm:t>
        <a:bodyPr/>
        <a:lstStyle/>
        <a:p>
          <a:endParaRPr lang="en-US"/>
        </a:p>
      </dgm:t>
    </dgm:pt>
    <dgm:pt modelId="{1517D680-DE03-4C48-9CDB-49067CD1F9A7}">
      <dgm:prSet/>
      <dgm:spPr/>
      <dgm:t>
        <a:bodyPr/>
        <a:lstStyle/>
        <a:p>
          <a:r>
            <a:rPr lang="en-US" dirty="0">
              <a:effectLst/>
            </a:rPr>
            <a:t>Sprint Unlimited 55+ - $50 for 1,  $70/2</a:t>
          </a:r>
        </a:p>
      </dgm:t>
    </dgm:pt>
    <dgm:pt modelId="{0863317D-9FF3-4456-8476-B65D197CC3B9}" type="parTrans" cxnId="{DCE34EE0-D11B-4015-94A9-654CCBEC1B76}">
      <dgm:prSet/>
      <dgm:spPr/>
      <dgm:t>
        <a:bodyPr/>
        <a:lstStyle/>
        <a:p>
          <a:endParaRPr lang="en-US"/>
        </a:p>
      </dgm:t>
    </dgm:pt>
    <dgm:pt modelId="{378B6643-A62D-49D5-ABB4-973855764149}" type="sibTrans" cxnId="{DCE34EE0-D11B-4015-94A9-654CCBEC1B76}">
      <dgm:prSet/>
      <dgm:spPr/>
      <dgm:t>
        <a:bodyPr/>
        <a:lstStyle/>
        <a:p>
          <a:endParaRPr lang="en-US"/>
        </a:p>
      </dgm:t>
    </dgm:pt>
    <dgm:pt modelId="{AA0EA1FC-AEAE-4DC5-A2DE-753CCF56AE07}" type="pres">
      <dgm:prSet presAssocID="{F28E62A3-D8A2-4356-ADF1-99E0A8E8320B}" presName="CompostProcess" presStyleCnt="0">
        <dgm:presLayoutVars>
          <dgm:dir/>
          <dgm:resizeHandles val="exact"/>
        </dgm:presLayoutVars>
      </dgm:prSet>
      <dgm:spPr/>
    </dgm:pt>
    <dgm:pt modelId="{6E8711EF-0100-48AD-A94F-14B35CA99D29}" type="pres">
      <dgm:prSet presAssocID="{F28E62A3-D8A2-4356-ADF1-99E0A8E8320B}" presName="arrow" presStyleLbl="bgShp" presStyleIdx="0" presStyleCnt="1"/>
      <dgm:spPr/>
    </dgm:pt>
    <dgm:pt modelId="{65C23336-9A53-4AD8-946B-1FCA5C56787A}" type="pres">
      <dgm:prSet presAssocID="{F28E62A3-D8A2-4356-ADF1-99E0A8E8320B}" presName="linearProcess" presStyleCnt="0"/>
      <dgm:spPr/>
    </dgm:pt>
    <dgm:pt modelId="{EC7F39A0-DC0B-4423-A37C-8F929275171E}" type="pres">
      <dgm:prSet presAssocID="{13E7EC82-7955-4FDB-875A-E68B194C01C1}" presName="textNode" presStyleLbl="node1" presStyleIdx="0" presStyleCnt="3">
        <dgm:presLayoutVars>
          <dgm:bulletEnabled val="1"/>
        </dgm:presLayoutVars>
      </dgm:prSet>
      <dgm:spPr/>
    </dgm:pt>
    <dgm:pt modelId="{9959722F-9F9E-4063-A8C6-7EA8DC787144}" type="pres">
      <dgm:prSet presAssocID="{072B8E38-7543-42FA-B424-6F8B975264C3}" presName="sibTrans" presStyleCnt="0"/>
      <dgm:spPr/>
    </dgm:pt>
    <dgm:pt modelId="{E04BF186-DC1B-4801-BC18-4F4FFC227CCA}" type="pres">
      <dgm:prSet presAssocID="{E69F51E7-A0FE-43EF-9921-D76D6AA7E6CE}" presName="textNode" presStyleLbl="node1" presStyleIdx="1" presStyleCnt="3">
        <dgm:presLayoutVars>
          <dgm:bulletEnabled val="1"/>
        </dgm:presLayoutVars>
      </dgm:prSet>
      <dgm:spPr/>
    </dgm:pt>
    <dgm:pt modelId="{DF947DD7-D683-4C83-94E1-E4DE431F37E1}" type="pres">
      <dgm:prSet presAssocID="{B78D9779-EE79-4703-96FC-6A2BDA94F690}" presName="sibTrans" presStyleCnt="0"/>
      <dgm:spPr/>
    </dgm:pt>
    <dgm:pt modelId="{4E8782B5-B3C9-4976-87E9-BB71A8AC03E0}" type="pres">
      <dgm:prSet presAssocID="{D37CA522-B7AC-414C-B8AE-47937FDB1150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6CB37707-C60B-4AA4-8B56-7E0A4ED23E80}" type="presOf" srcId="{5E688E00-40E8-4FAF-BFE6-973BBA85D70A}" destId="{E04BF186-DC1B-4801-BC18-4F4FFC227CCA}" srcOrd="0" destOrd="1" presId="urn:microsoft.com/office/officeart/2005/8/layout/hProcess9"/>
    <dgm:cxn modelId="{767FB133-19E7-487A-8CC1-C646AE667B96}" srcId="{F28E62A3-D8A2-4356-ADF1-99E0A8E8320B}" destId="{D37CA522-B7AC-414C-B8AE-47937FDB1150}" srcOrd="2" destOrd="0" parTransId="{DDAB0F6C-E599-4EDE-92F6-028543E09BCB}" sibTransId="{6A2BE48A-3650-44BF-9000-FB12A0A228B4}"/>
    <dgm:cxn modelId="{34572F5D-380F-4840-9BB5-1D38C571F014}" srcId="{E69F51E7-A0FE-43EF-9921-D76D6AA7E6CE}" destId="{3D31B3ED-99E8-4E72-9C4D-348336A49BCF}" srcOrd="2" destOrd="0" parTransId="{5D120D8F-AEEA-4E10-BD57-9CED5C2DCA13}" sibTransId="{4BF7992E-D328-44E0-A8FB-18E0F8B60747}"/>
    <dgm:cxn modelId="{E1DDD963-F08A-4158-ADBE-7BC06EE16A13}" type="presOf" srcId="{F28E62A3-D8A2-4356-ADF1-99E0A8E8320B}" destId="{AA0EA1FC-AEAE-4DC5-A2DE-753CCF56AE07}" srcOrd="0" destOrd="0" presId="urn:microsoft.com/office/officeart/2005/8/layout/hProcess9"/>
    <dgm:cxn modelId="{2AE3CE68-1E14-4FD8-879D-0ABDC8DB3E2F}" srcId="{E69F51E7-A0FE-43EF-9921-D76D6AA7E6CE}" destId="{5E688E00-40E8-4FAF-BFE6-973BBA85D70A}" srcOrd="0" destOrd="0" parTransId="{23D4542A-70A9-43B6-9086-70B667E02EBF}" sibTransId="{4F20101A-6333-43BE-B976-F97F3339783B}"/>
    <dgm:cxn modelId="{411FB282-A5EC-439B-8477-AAF8D5329D74}" type="presOf" srcId="{3D31B3ED-99E8-4E72-9C4D-348336A49BCF}" destId="{E04BF186-DC1B-4801-BC18-4F4FFC227CCA}" srcOrd="0" destOrd="3" presId="urn:microsoft.com/office/officeart/2005/8/layout/hProcess9"/>
    <dgm:cxn modelId="{F1FF278B-01C2-4E78-99E5-4EBBE86DFCA6}" type="presOf" srcId="{1517D680-DE03-4C48-9CDB-49067CD1F9A7}" destId="{E04BF186-DC1B-4801-BC18-4F4FFC227CCA}" srcOrd="0" destOrd="2" presId="urn:microsoft.com/office/officeart/2005/8/layout/hProcess9"/>
    <dgm:cxn modelId="{0A6F7B9A-661A-486F-A522-96FA2416D71A}" srcId="{F28E62A3-D8A2-4356-ADF1-99E0A8E8320B}" destId="{13E7EC82-7955-4FDB-875A-E68B194C01C1}" srcOrd="0" destOrd="0" parTransId="{C1E654FB-36BA-4C30-B349-C810C4798944}" sibTransId="{072B8E38-7543-42FA-B424-6F8B975264C3}"/>
    <dgm:cxn modelId="{59CA09B2-B334-44D4-8C42-26B5836FDCD0}" type="presOf" srcId="{E69F51E7-A0FE-43EF-9921-D76D6AA7E6CE}" destId="{E04BF186-DC1B-4801-BC18-4F4FFC227CCA}" srcOrd="0" destOrd="0" presId="urn:microsoft.com/office/officeart/2005/8/layout/hProcess9"/>
    <dgm:cxn modelId="{6768A2B8-5015-41EE-9BC6-0402BB034B77}" type="presOf" srcId="{E0F0620E-6CFF-4C55-BD81-13DBEA462C41}" destId="{E04BF186-DC1B-4801-BC18-4F4FFC227CCA}" srcOrd="0" destOrd="4" presId="urn:microsoft.com/office/officeart/2005/8/layout/hProcess9"/>
    <dgm:cxn modelId="{0856C4DA-EBDB-43C5-A3CC-7A00E9904E3A}" srcId="{F28E62A3-D8A2-4356-ADF1-99E0A8E8320B}" destId="{E69F51E7-A0FE-43EF-9921-D76D6AA7E6CE}" srcOrd="1" destOrd="0" parTransId="{7F58AE3A-D398-474B-BF5E-B09C914DE310}" sibTransId="{B78D9779-EE79-4703-96FC-6A2BDA94F690}"/>
    <dgm:cxn modelId="{DCE34EE0-D11B-4015-94A9-654CCBEC1B76}" srcId="{E69F51E7-A0FE-43EF-9921-D76D6AA7E6CE}" destId="{1517D680-DE03-4C48-9CDB-49067CD1F9A7}" srcOrd="1" destOrd="0" parTransId="{0863317D-9FF3-4456-8476-B65D197CC3B9}" sibTransId="{378B6643-A62D-49D5-ABB4-973855764149}"/>
    <dgm:cxn modelId="{C54511E9-DEA7-4DD6-A33B-1436FF873986}" type="presOf" srcId="{13E7EC82-7955-4FDB-875A-E68B194C01C1}" destId="{EC7F39A0-DC0B-4423-A37C-8F929275171E}" srcOrd="0" destOrd="0" presId="urn:microsoft.com/office/officeart/2005/8/layout/hProcess9"/>
    <dgm:cxn modelId="{F8FA38ED-8174-4BD2-B241-C0918ACB21D4}" type="presOf" srcId="{D37CA522-B7AC-414C-B8AE-47937FDB1150}" destId="{4E8782B5-B3C9-4976-87E9-BB71A8AC03E0}" srcOrd="0" destOrd="0" presId="urn:microsoft.com/office/officeart/2005/8/layout/hProcess9"/>
    <dgm:cxn modelId="{A48C74F3-F0BD-493B-97A9-31D2E7623606}" srcId="{E69F51E7-A0FE-43EF-9921-D76D6AA7E6CE}" destId="{E0F0620E-6CFF-4C55-BD81-13DBEA462C41}" srcOrd="3" destOrd="0" parTransId="{FD29B784-831A-4F77-B279-ACA57914A512}" sibTransId="{61E9E519-D312-4A5A-8D62-05E03B6DAECE}"/>
    <dgm:cxn modelId="{2BEEF507-5FED-40E2-A042-3F12372B09C6}" type="presParOf" srcId="{AA0EA1FC-AEAE-4DC5-A2DE-753CCF56AE07}" destId="{6E8711EF-0100-48AD-A94F-14B35CA99D29}" srcOrd="0" destOrd="0" presId="urn:microsoft.com/office/officeart/2005/8/layout/hProcess9"/>
    <dgm:cxn modelId="{9532E1C2-4C1C-44EF-8F61-4C5D7049B4FC}" type="presParOf" srcId="{AA0EA1FC-AEAE-4DC5-A2DE-753CCF56AE07}" destId="{65C23336-9A53-4AD8-946B-1FCA5C56787A}" srcOrd="1" destOrd="0" presId="urn:microsoft.com/office/officeart/2005/8/layout/hProcess9"/>
    <dgm:cxn modelId="{D3043D7C-08E4-41AF-975C-568EFA8ABAA3}" type="presParOf" srcId="{65C23336-9A53-4AD8-946B-1FCA5C56787A}" destId="{EC7F39A0-DC0B-4423-A37C-8F929275171E}" srcOrd="0" destOrd="0" presId="urn:microsoft.com/office/officeart/2005/8/layout/hProcess9"/>
    <dgm:cxn modelId="{5D74254B-EDCF-4A67-9190-7E90C6CAAAD1}" type="presParOf" srcId="{65C23336-9A53-4AD8-946B-1FCA5C56787A}" destId="{9959722F-9F9E-4063-A8C6-7EA8DC787144}" srcOrd="1" destOrd="0" presId="urn:microsoft.com/office/officeart/2005/8/layout/hProcess9"/>
    <dgm:cxn modelId="{807E365F-850F-4A9D-B69F-6CE5D7BF7EFE}" type="presParOf" srcId="{65C23336-9A53-4AD8-946B-1FCA5C56787A}" destId="{E04BF186-DC1B-4801-BC18-4F4FFC227CCA}" srcOrd="2" destOrd="0" presId="urn:microsoft.com/office/officeart/2005/8/layout/hProcess9"/>
    <dgm:cxn modelId="{42DB7ED8-DDF3-4045-8A32-B0E9F41F85F0}" type="presParOf" srcId="{65C23336-9A53-4AD8-946B-1FCA5C56787A}" destId="{DF947DD7-D683-4C83-94E1-E4DE431F37E1}" srcOrd="3" destOrd="0" presId="urn:microsoft.com/office/officeart/2005/8/layout/hProcess9"/>
    <dgm:cxn modelId="{699C6E22-542F-48C2-9849-2BFD3B55D714}" type="presParOf" srcId="{65C23336-9A53-4AD8-946B-1FCA5C56787A}" destId="{4E8782B5-B3C9-4976-87E9-BB71A8AC03E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B3C85C-4E7D-4EBA-911B-09A84F1A0F7B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4F96D0F-1851-4A41-8E33-6A54ECCAEE21}">
      <dgm:prSet/>
      <dgm:spPr/>
      <dgm:t>
        <a:bodyPr/>
        <a:lstStyle/>
        <a:p>
          <a:r>
            <a:rPr lang="en-US" dirty="0"/>
            <a:t>Font size / Vision</a:t>
          </a:r>
        </a:p>
      </dgm:t>
    </dgm:pt>
    <dgm:pt modelId="{D6658D05-F903-42EB-8C1D-255FC38F6F20}" type="parTrans" cxnId="{10BDCBBA-22C4-461C-8F82-C118F5AAAFF5}">
      <dgm:prSet/>
      <dgm:spPr/>
      <dgm:t>
        <a:bodyPr/>
        <a:lstStyle/>
        <a:p>
          <a:endParaRPr lang="en-US"/>
        </a:p>
      </dgm:t>
    </dgm:pt>
    <dgm:pt modelId="{52661455-9536-4303-8859-1E8109C0ABDD}" type="sibTrans" cxnId="{10BDCBBA-22C4-461C-8F82-C118F5AAAFF5}">
      <dgm:prSet/>
      <dgm:spPr/>
      <dgm:t>
        <a:bodyPr/>
        <a:lstStyle/>
        <a:p>
          <a:endParaRPr lang="en-US"/>
        </a:p>
      </dgm:t>
    </dgm:pt>
    <dgm:pt modelId="{59F973E7-2E9A-4DDA-8861-7D26594C4F4E}">
      <dgm:prSet/>
      <dgm:spPr/>
      <dgm:t>
        <a:bodyPr/>
        <a:lstStyle/>
        <a:p>
          <a:r>
            <a:rPr lang="en-US" dirty="0"/>
            <a:t>Notifications</a:t>
          </a:r>
        </a:p>
      </dgm:t>
    </dgm:pt>
    <dgm:pt modelId="{D2AF3B96-67A4-4F23-A12F-0DF0BE60D291}" type="parTrans" cxnId="{FDC13EAD-35AB-4512-8406-4A439BA4C71E}">
      <dgm:prSet/>
      <dgm:spPr/>
      <dgm:t>
        <a:bodyPr/>
        <a:lstStyle/>
        <a:p>
          <a:endParaRPr lang="en-US"/>
        </a:p>
      </dgm:t>
    </dgm:pt>
    <dgm:pt modelId="{F173F064-1503-4902-A954-98D001D81023}" type="sibTrans" cxnId="{FDC13EAD-35AB-4512-8406-4A439BA4C71E}">
      <dgm:prSet/>
      <dgm:spPr/>
      <dgm:t>
        <a:bodyPr/>
        <a:lstStyle/>
        <a:p>
          <a:endParaRPr lang="en-US"/>
        </a:p>
      </dgm:t>
    </dgm:pt>
    <dgm:pt modelId="{2E528EC8-0BCD-4967-9961-A36DB3AC4DA1}">
      <dgm:prSet/>
      <dgm:spPr/>
      <dgm:t>
        <a:bodyPr/>
        <a:lstStyle/>
        <a:p>
          <a:r>
            <a:rPr lang="en-US" dirty="0"/>
            <a:t>Screen Protection / Repair</a:t>
          </a:r>
        </a:p>
      </dgm:t>
    </dgm:pt>
    <dgm:pt modelId="{F75EBFAB-E02E-42A9-BC9B-D5E1C8ACB091}" type="parTrans" cxnId="{C7F8E68F-39F4-4023-A1AE-3808857BD66A}">
      <dgm:prSet/>
      <dgm:spPr/>
      <dgm:t>
        <a:bodyPr/>
        <a:lstStyle/>
        <a:p>
          <a:endParaRPr lang="en-US"/>
        </a:p>
      </dgm:t>
    </dgm:pt>
    <dgm:pt modelId="{999FBD34-9DA1-4AF4-93CA-38727713AAAC}" type="sibTrans" cxnId="{C7F8E68F-39F4-4023-A1AE-3808857BD66A}">
      <dgm:prSet/>
      <dgm:spPr/>
      <dgm:t>
        <a:bodyPr/>
        <a:lstStyle/>
        <a:p>
          <a:endParaRPr lang="en-US"/>
        </a:p>
      </dgm:t>
    </dgm:pt>
    <dgm:pt modelId="{AFA372E1-2A19-48CA-85DA-C6284B2330FE}">
      <dgm:prSet/>
      <dgm:spPr/>
      <dgm:t>
        <a:bodyPr/>
        <a:lstStyle/>
        <a:p>
          <a:r>
            <a:rPr lang="en-US"/>
            <a:t>Phone Lock – fingerprint, voice, face</a:t>
          </a:r>
          <a:endParaRPr lang="en-US" dirty="0"/>
        </a:p>
      </dgm:t>
    </dgm:pt>
    <dgm:pt modelId="{50DA0E46-4123-4E76-A576-DA2639BCF2F4}" type="parTrans" cxnId="{10FA3713-3A31-4720-A8F6-380CD90D0225}">
      <dgm:prSet/>
      <dgm:spPr/>
      <dgm:t>
        <a:bodyPr/>
        <a:lstStyle/>
        <a:p>
          <a:endParaRPr lang="en-US"/>
        </a:p>
      </dgm:t>
    </dgm:pt>
    <dgm:pt modelId="{93CB6FDE-D46A-4BD5-87D8-FC997C5CE9A8}" type="sibTrans" cxnId="{10FA3713-3A31-4720-A8F6-380CD90D0225}">
      <dgm:prSet/>
      <dgm:spPr/>
      <dgm:t>
        <a:bodyPr/>
        <a:lstStyle/>
        <a:p>
          <a:endParaRPr lang="en-US"/>
        </a:p>
      </dgm:t>
    </dgm:pt>
    <dgm:pt modelId="{2F8C1F3C-370A-441E-A908-1A0E1BF6E10F}">
      <dgm:prSet/>
      <dgm:spPr/>
      <dgm:t>
        <a:bodyPr/>
        <a:lstStyle/>
        <a:p>
          <a:r>
            <a:rPr lang="en-US" dirty="0"/>
            <a:t>Battery management; external batteries</a:t>
          </a:r>
        </a:p>
        <a:p>
          <a:r>
            <a:rPr lang="en-US" dirty="0"/>
            <a:t>Accounts</a:t>
          </a:r>
        </a:p>
      </dgm:t>
    </dgm:pt>
    <dgm:pt modelId="{C8943B29-7CDB-4570-902E-99A24F2FE14E}" type="parTrans" cxnId="{772AFBF2-B31D-44EC-A825-2F450F406E8F}">
      <dgm:prSet/>
      <dgm:spPr/>
      <dgm:t>
        <a:bodyPr/>
        <a:lstStyle/>
        <a:p>
          <a:endParaRPr lang="en-US"/>
        </a:p>
      </dgm:t>
    </dgm:pt>
    <dgm:pt modelId="{81706E0D-10AA-4881-8A3B-363706249D59}" type="sibTrans" cxnId="{772AFBF2-B31D-44EC-A825-2F450F406E8F}">
      <dgm:prSet/>
      <dgm:spPr/>
      <dgm:t>
        <a:bodyPr/>
        <a:lstStyle/>
        <a:p>
          <a:endParaRPr lang="en-US"/>
        </a:p>
      </dgm:t>
    </dgm:pt>
    <dgm:pt modelId="{362F657F-4455-406B-AA96-1E7F8A7E1357}" type="pres">
      <dgm:prSet presAssocID="{CFB3C85C-4E7D-4EBA-911B-09A84F1A0F7B}" presName="Name0" presStyleCnt="0">
        <dgm:presLayoutVars>
          <dgm:dir/>
        </dgm:presLayoutVars>
      </dgm:prSet>
      <dgm:spPr/>
    </dgm:pt>
    <dgm:pt modelId="{7E76146D-B95A-44DD-833A-385967C09D4F}" type="pres">
      <dgm:prSet presAssocID="{C4F96D0F-1851-4A41-8E33-6A54ECCAEE21}" presName="noChildren" presStyleCnt="0"/>
      <dgm:spPr/>
    </dgm:pt>
    <dgm:pt modelId="{79BF8724-4D1A-4854-972A-C734544CD7C6}" type="pres">
      <dgm:prSet presAssocID="{C4F96D0F-1851-4A41-8E33-6A54ECCAEE21}" presName="gap" presStyleCnt="0"/>
      <dgm:spPr/>
    </dgm:pt>
    <dgm:pt modelId="{B94D7403-5168-4E9C-AB78-DAA6C688423E}" type="pres">
      <dgm:prSet presAssocID="{C4F96D0F-1851-4A41-8E33-6A54ECCAEE21}" presName="medCircle2" presStyleLbl="vennNode1" presStyleIdx="0" presStyleCnt="5"/>
      <dgm:spPr/>
    </dgm:pt>
    <dgm:pt modelId="{0DFEC86C-2D0F-42AE-B9B9-34E3B5608939}" type="pres">
      <dgm:prSet presAssocID="{C4F96D0F-1851-4A41-8E33-6A54ECCAEE21}" presName="txLvlOnly1" presStyleLbl="revTx" presStyleIdx="0" presStyleCnt="5"/>
      <dgm:spPr/>
    </dgm:pt>
    <dgm:pt modelId="{6E25E041-30D1-4B29-8530-87B5738A7BDD}" type="pres">
      <dgm:prSet presAssocID="{59F973E7-2E9A-4DDA-8861-7D26594C4F4E}" presName="noChildren" presStyleCnt="0"/>
      <dgm:spPr/>
    </dgm:pt>
    <dgm:pt modelId="{8B9E64B6-B957-494E-B1AB-22B7830DA0FE}" type="pres">
      <dgm:prSet presAssocID="{59F973E7-2E9A-4DDA-8861-7D26594C4F4E}" presName="gap" presStyleCnt="0"/>
      <dgm:spPr/>
    </dgm:pt>
    <dgm:pt modelId="{88B47682-A589-4430-835B-8614EF01AE71}" type="pres">
      <dgm:prSet presAssocID="{59F973E7-2E9A-4DDA-8861-7D26594C4F4E}" presName="medCircle2" presStyleLbl="vennNode1" presStyleIdx="1" presStyleCnt="5"/>
      <dgm:spPr/>
    </dgm:pt>
    <dgm:pt modelId="{0DADBFC8-EFC9-4890-9DAE-07769935BA89}" type="pres">
      <dgm:prSet presAssocID="{59F973E7-2E9A-4DDA-8861-7D26594C4F4E}" presName="txLvlOnly1" presStyleLbl="revTx" presStyleIdx="1" presStyleCnt="5"/>
      <dgm:spPr/>
    </dgm:pt>
    <dgm:pt modelId="{7C92EFE4-B7E2-4F7C-9567-5B9B50D0B61A}" type="pres">
      <dgm:prSet presAssocID="{2E528EC8-0BCD-4967-9961-A36DB3AC4DA1}" presName="noChildren" presStyleCnt="0"/>
      <dgm:spPr/>
    </dgm:pt>
    <dgm:pt modelId="{AD127519-31E1-47C5-9EA4-F8A003FA106F}" type="pres">
      <dgm:prSet presAssocID="{2E528EC8-0BCD-4967-9961-A36DB3AC4DA1}" presName="gap" presStyleCnt="0"/>
      <dgm:spPr/>
    </dgm:pt>
    <dgm:pt modelId="{538E3A16-548D-4340-84A0-6FB86621C06B}" type="pres">
      <dgm:prSet presAssocID="{2E528EC8-0BCD-4967-9961-A36DB3AC4DA1}" presName="medCircle2" presStyleLbl="vennNode1" presStyleIdx="2" presStyleCnt="5"/>
      <dgm:spPr/>
    </dgm:pt>
    <dgm:pt modelId="{4EC4E337-D8D5-4AD8-8CC2-0912E0FDDC8A}" type="pres">
      <dgm:prSet presAssocID="{2E528EC8-0BCD-4967-9961-A36DB3AC4DA1}" presName="txLvlOnly1" presStyleLbl="revTx" presStyleIdx="2" presStyleCnt="5"/>
      <dgm:spPr/>
    </dgm:pt>
    <dgm:pt modelId="{7888F760-D100-40EA-BECF-302E7F6811E2}" type="pres">
      <dgm:prSet presAssocID="{AFA372E1-2A19-48CA-85DA-C6284B2330FE}" presName="noChildren" presStyleCnt="0"/>
      <dgm:spPr/>
    </dgm:pt>
    <dgm:pt modelId="{E515EC5F-3E6B-4DF4-BE01-6C277C36AAAC}" type="pres">
      <dgm:prSet presAssocID="{AFA372E1-2A19-48CA-85DA-C6284B2330FE}" presName="gap" presStyleCnt="0"/>
      <dgm:spPr/>
    </dgm:pt>
    <dgm:pt modelId="{C4445B14-6079-4851-A722-ED4F6F0008A8}" type="pres">
      <dgm:prSet presAssocID="{AFA372E1-2A19-48CA-85DA-C6284B2330FE}" presName="medCircle2" presStyleLbl="vennNode1" presStyleIdx="3" presStyleCnt="5"/>
      <dgm:spPr/>
    </dgm:pt>
    <dgm:pt modelId="{B997FAF0-986B-4B26-908A-4B9FD610D046}" type="pres">
      <dgm:prSet presAssocID="{AFA372E1-2A19-48CA-85DA-C6284B2330FE}" presName="txLvlOnly1" presStyleLbl="revTx" presStyleIdx="3" presStyleCnt="5"/>
      <dgm:spPr/>
    </dgm:pt>
    <dgm:pt modelId="{15CE1EAA-94C7-4F58-A421-6A8E30BB0A76}" type="pres">
      <dgm:prSet presAssocID="{2F8C1F3C-370A-441E-A908-1A0E1BF6E10F}" presName="noChildren" presStyleCnt="0"/>
      <dgm:spPr/>
    </dgm:pt>
    <dgm:pt modelId="{794632BB-5C45-4CC2-94E4-BA9F4D2A0D58}" type="pres">
      <dgm:prSet presAssocID="{2F8C1F3C-370A-441E-A908-1A0E1BF6E10F}" presName="gap" presStyleCnt="0"/>
      <dgm:spPr/>
    </dgm:pt>
    <dgm:pt modelId="{46E0F59C-1CCC-4B61-83E3-775BCFDB92DA}" type="pres">
      <dgm:prSet presAssocID="{2F8C1F3C-370A-441E-A908-1A0E1BF6E10F}" presName="medCircle2" presStyleLbl="vennNode1" presStyleIdx="4" presStyleCnt="5"/>
      <dgm:spPr/>
    </dgm:pt>
    <dgm:pt modelId="{AD7F70B7-96EE-4CF5-8725-7AEA72A3FC8D}" type="pres">
      <dgm:prSet presAssocID="{2F8C1F3C-370A-441E-A908-1A0E1BF6E10F}" presName="txLvlOnly1" presStyleLbl="revTx" presStyleIdx="4" presStyleCnt="5"/>
      <dgm:spPr/>
    </dgm:pt>
  </dgm:ptLst>
  <dgm:cxnLst>
    <dgm:cxn modelId="{C8300801-7826-48BF-BF1F-D590836A96B6}" type="presOf" srcId="{AFA372E1-2A19-48CA-85DA-C6284B2330FE}" destId="{B997FAF0-986B-4B26-908A-4B9FD610D046}" srcOrd="0" destOrd="0" presId="urn:microsoft.com/office/officeart/2008/layout/VerticalCircleList"/>
    <dgm:cxn modelId="{10FA3713-3A31-4720-A8F6-380CD90D0225}" srcId="{CFB3C85C-4E7D-4EBA-911B-09A84F1A0F7B}" destId="{AFA372E1-2A19-48CA-85DA-C6284B2330FE}" srcOrd="3" destOrd="0" parTransId="{50DA0E46-4123-4E76-A576-DA2639BCF2F4}" sibTransId="{93CB6FDE-D46A-4BD5-87D8-FC997C5CE9A8}"/>
    <dgm:cxn modelId="{14F7EE84-E99A-47A3-9707-AF81165C62CE}" type="presOf" srcId="{C4F96D0F-1851-4A41-8E33-6A54ECCAEE21}" destId="{0DFEC86C-2D0F-42AE-B9B9-34E3B5608939}" srcOrd="0" destOrd="0" presId="urn:microsoft.com/office/officeart/2008/layout/VerticalCircleList"/>
    <dgm:cxn modelId="{D1C96887-0F59-47F3-84F4-06F009679596}" type="presOf" srcId="{2E528EC8-0BCD-4967-9961-A36DB3AC4DA1}" destId="{4EC4E337-D8D5-4AD8-8CC2-0912E0FDDC8A}" srcOrd="0" destOrd="0" presId="urn:microsoft.com/office/officeart/2008/layout/VerticalCircleList"/>
    <dgm:cxn modelId="{C7F8E68F-39F4-4023-A1AE-3808857BD66A}" srcId="{CFB3C85C-4E7D-4EBA-911B-09A84F1A0F7B}" destId="{2E528EC8-0BCD-4967-9961-A36DB3AC4DA1}" srcOrd="2" destOrd="0" parTransId="{F75EBFAB-E02E-42A9-BC9B-D5E1C8ACB091}" sibTransId="{999FBD34-9DA1-4AF4-93CA-38727713AAAC}"/>
    <dgm:cxn modelId="{FDC13EAD-35AB-4512-8406-4A439BA4C71E}" srcId="{CFB3C85C-4E7D-4EBA-911B-09A84F1A0F7B}" destId="{59F973E7-2E9A-4DDA-8861-7D26594C4F4E}" srcOrd="1" destOrd="0" parTransId="{D2AF3B96-67A4-4F23-A12F-0DF0BE60D291}" sibTransId="{F173F064-1503-4902-A954-98D001D81023}"/>
    <dgm:cxn modelId="{10BDCBBA-22C4-461C-8F82-C118F5AAAFF5}" srcId="{CFB3C85C-4E7D-4EBA-911B-09A84F1A0F7B}" destId="{C4F96D0F-1851-4A41-8E33-6A54ECCAEE21}" srcOrd="0" destOrd="0" parTransId="{D6658D05-F903-42EB-8C1D-255FC38F6F20}" sibTransId="{52661455-9536-4303-8859-1E8109C0ABDD}"/>
    <dgm:cxn modelId="{626FADEA-AA88-4FD6-AEB8-BFCA3F47F7B4}" type="presOf" srcId="{CFB3C85C-4E7D-4EBA-911B-09A84F1A0F7B}" destId="{362F657F-4455-406B-AA96-1E7F8A7E1357}" srcOrd="0" destOrd="0" presId="urn:microsoft.com/office/officeart/2008/layout/VerticalCircleList"/>
    <dgm:cxn modelId="{772AFBF2-B31D-44EC-A825-2F450F406E8F}" srcId="{CFB3C85C-4E7D-4EBA-911B-09A84F1A0F7B}" destId="{2F8C1F3C-370A-441E-A908-1A0E1BF6E10F}" srcOrd="4" destOrd="0" parTransId="{C8943B29-7CDB-4570-902E-99A24F2FE14E}" sibTransId="{81706E0D-10AA-4881-8A3B-363706249D59}"/>
    <dgm:cxn modelId="{C739C1F7-097A-4C30-A140-DBDA2CE5D4CD}" type="presOf" srcId="{2F8C1F3C-370A-441E-A908-1A0E1BF6E10F}" destId="{AD7F70B7-96EE-4CF5-8725-7AEA72A3FC8D}" srcOrd="0" destOrd="0" presId="urn:microsoft.com/office/officeart/2008/layout/VerticalCircleList"/>
    <dgm:cxn modelId="{F11A3CFF-CA9E-4ABB-A28C-69197474E819}" type="presOf" srcId="{59F973E7-2E9A-4DDA-8861-7D26594C4F4E}" destId="{0DADBFC8-EFC9-4890-9DAE-07769935BA89}" srcOrd="0" destOrd="0" presId="urn:microsoft.com/office/officeart/2008/layout/VerticalCircleList"/>
    <dgm:cxn modelId="{55733A58-F4FF-4927-8A93-B4C59EDCFF07}" type="presParOf" srcId="{362F657F-4455-406B-AA96-1E7F8A7E1357}" destId="{7E76146D-B95A-44DD-833A-385967C09D4F}" srcOrd="0" destOrd="0" presId="urn:microsoft.com/office/officeart/2008/layout/VerticalCircleList"/>
    <dgm:cxn modelId="{D476916C-6C35-483E-8BFD-B55EBD149B04}" type="presParOf" srcId="{7E76146D-B95A-44DD-833A-385967C09D4F}" destId="{79BF8724-4D1A-4854-972A-C734544CD7C6}" srcOrd="0" destOrd="0" presId="urn:microsoft.com/office/officeart/2008/layout/VerticalCircleList"/>
    <dgm:cxn modelId="{C9100106-B9C1-4ED6-AF91-E11D92B04400}" type="presParOf" srcId="{7E76146D-B95A-44DD-833A-385967C09D4F}" destId="{B94D7403-5168-4E9C-AB78-DAA6C688423E}" srcOrd="1" destOrd="0" presId="urn:microsoft.com/office/officeart/2008/layout/VerticalCircleList"/>
    <dgm:cxn modelId="{29EF57F8-4D28-466B-844A-3C31BC3327BE}" type="presParOf" srcId="{7E76146D-B95A-44DD-833A-385967C09D4F}" destId="{0DFEC86C-2D0F-42AE-B9B9-34E3B5608939}" srcOrd="2" destOrd="0" presId="urn:microsoft.com/office/officeart/2008/layout/VerticalCircleList"/>
    <dgm:cxn modelId="{0D264E0F-F33E-48DB-AE27-4F96C1093F25}" type="presParOf" srcId="{362F657F-4455-406B-AA96-1E7F8A7E1357}" destId="{6E25E041-30D1-4B29-8530-87B5738A7BDD}" srcOrd="1" destOrd="0" presId="urn:microsoft.com/office/officeart/2008/layout/VerticalCircleList"/>
    <dgm:cxn modelId="{8ADEE72F-DDB9-49F3-8554-93948259C8FC}" type="presParOf" srcId="{6E25E041-30D1-4B29-8530-87B5738A7BDD}" destId="{8B9E64B6-B957-494E-B1AB-22B7830DA0FE}" srcOrd="0" destOrd="0" presId="urn:microsoft.com/office/officeart/2008/layout/VerticalCircleList"/>
    <dgm:cxn modelId="{4F249973-7629-410D-934A-258EA8F8B0C6}" type="presParOf" srcId="{6E25E041-30D1-4B29-8530-87B5738A7BDD}" destId="{88B47682-A589-4430-835B-8614EF01AE71}" srcOrd="1" destOrd="0" presId="urn:microsoft.com/office/officeart/2008/layout/VerticalCircleList"/>
    <dgm:cxn modelId="{0083D722-DA30-452A-81B3-6C4AF3BF81C7}" type="presParOf" srcId="{6E25E041-30D1-4B29-8530-87B5738A7BDD}" destId="{0DADBFC8-EFC9-4890-9DAE-07769935BA89}" srcOrd="2" destOrd="0" presId="urn:microsoft.com/office/officeart/2008/layout/VerticalCircleList"/>
    <dgm:cxn modelId="{9FFA9227-639C-4879-8C59-8B2A10590826}" type="presParOf" srcId="{362F657F-4455-406B-AA96-1E7F8A7E1357}" destId="{7C92EFE4-B7E2-4F7C-9567-5B9B50D0B61A}" srcOrd="2" destOrd="0" presId="urn:microsoft.com/office/officeart/2008/layout/VerticalCircleList"/>
    <dgm:cxn modelId="{89F7F8DB-CFFA-4331-B78B-9DDC82E6D774}" type="presParOf" srcId="{7C92EFE4-B7E2-4F7C-9567-5B9B50D0B61A}" destId="{AD127519-31E1-47C5-9EA4-F8A003FA106F}" srcOrd="0" destOrd="0" presId="urn:microsoft.com/office/officeart/2008/layout/VerticalCircleList"/>
    <dgm:cxn modelId="{85DC02FA-1A25-45D2-95B7-DAECA11A0DE1}" type="presParOf" srcId="{7C92EFE4-B7E2-4F7C-9567-5B9B50D0B61A}" destId="{538E3A16-548D-4340-84A0-6FB86621C06B}" srcOrd="1" destOrd="0" presId="urn:microsoft.com/office/officeart/2008/layout/VerticalCircleList"/>
    <dgm:cxn modelId="{8F0409F8-0D18-4CA1-924C-3ED4FBA64B49}" type="presParOf" srcId="{7C92EFE4-B7E2-4F7C-9567-5B9B50D0B61A}" destId="{4EC4E337-D8D5-4AD8-8CC2-0912E0FDDC8A}" srcOrd="2" destOrd="0" presId="urn:microsoft.com/office/officeart/2008/layout/VerticalCircleList"/>
    <dgm:cxn modelId="{44A76327-49AB-490D-9F3C-5ACD024615C8}" type="presParOf" srcId="{362F657F-4455-406B-AA96-1E7F8A7E1357}" destId="{7888F760-D100-40EA-BECF-302E7F6811E2}" srcOrd="3" destOrd="0" presId="urn:microsoft.com/office/officeart/2008/layout/VerticalCircleList"/>
    <dgm:cxn modelId="{7858C1E8-2A6F-4487-A3B0-E3F87E8A1C61}" type="presParOf" srcId="{7888F760-D100-40EA-BECF-302E7F6811E2}" destId="{E515EC5F-3E6B-4DF4-BE01-6C277C36AAAC}" srcOrd="0" destOrd="0" presId="urn:microsoft.com/office/officeart/2008/layout/VerticalCircleList"/>
    <dgm:cxn modelId="{244041E5-5448-4D89-8172-774F71B22272}" type="presParOf" srcId="{7888F760-D100-40EA-BECF-302E7F6811E2}" destId="{C4445B14-6079-4851-A722-ED4F6F0008A8}" srcOrd="1" destOrd="0" presId="urn:microsoft.com/office/officeart/2008/layout/VerticalCircleList"/>
    <dgm:cxn modelId="{11C7D6EC-8AE3-454A-823B-A749C5B51301}" type="presParOf" srcId="{7888F760-D100-40EA-BECF-302E7F6811E2}" destId="{B997FAF0-986B-4B26-908A-4B9FD610D046}" srcOrd="2" destOrd="0" presId="urn:microsoft.com/office/officeart/2008/layout/VerticalCircleList"/>
    <dgm:cxn modelId="{D41EA271-EF1E-4ADB-93D1-21B44AD59E80}" type="presParOf" srcId="{362F657F-4455-406B-AA96-1E7F8A7E1357}" destId="{15CE1EAA-94C7-4F58-A421-6A8E30BB0A76}" srcOrd="4" destOrd="0" presId="urn:microsoft.com/office/officeart/2008/layout/VerticalCircleList"/>
    <dgm:cxn modelId="{4348D330-51FF-4B98-9B81-5A478B11A3D2}" type="presParOf" srcId="{15CE1EAA-94C7-4F58-A421-6A8E30BB0A76}" destId="{794632BB-5C45-4CC2-94E4-BA9F4D2A0D58}" srcOrd="0" destOrd="0" presId="urn:microsoft.com/office/officeart/2008/layout/VerticalCircleList"/>
    <dgm:cxn modelId="{58523908-3FA4-4A0E-865B-B12B292BA698}" type="presParOf" srcId="{15CE1EAA-94C7-4F58-A421-6A8E30BB0A76}" destId="{46E0F59C-1CCC-4B61-83E3-775BCFDB92DA}" srcOrd="1" destOrd="0" presId="urn:microsoft.com/office/officeart/2008/layout/VerticalCircleList"/>
    <dgm:cxn modelId="{7AEF9AA6-96ED-424B-86AC-075DD9CCE884}" type="presParOf" srcId="{15CE1EAA-94C7-4F58-A421-6A8E30BB0A76}" destId="{AD7F70B7-96EE-4CF5-8725-7AEA72A3FC8D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3EDE289-B301-497B-B323-56EB333F0A9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71630FB-7EA6-4617-BF71-209E9404CB29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Passwords</a:t>
          </a:r>
        </a:p>
      </dgm:t>
    </dgm:pt>
    <dgm:pt modelId="{FDCC6902-7607-4A26-B325-CB6D46A237AB}" type="parTrans" cxnId="{0E8A5161-9CB8-48B2-8B86-776B3749DD5D}">
      <dgm:prSet/>
      <dgm:spPr/>
      <dgm:t>
        <a:bodyPr/>
        <a:lstStyle/>
        <a:p>
          <a:endParaRPr lang="en-US"/>
        </a:p>
      </dgm:t>
    </dgm:pt>
    <dgm:pt modelId="{5A11000F-7FC8-4B8C-9EB3-AFFD476D05CD}" type="sibTrans" cxnId="{0E8A5161-9CB8-48B2-8B86-776B3749DD5D}">
      <dgm:prSet/>
      <dgm:spPr/>
      <dgm:t>
        <a:bodyPr/>
        <a:lstStyle/>
        <a:p>
          <a:endParaRPr lang="en-US"/>
        </a:p>
      </dgm:t>
    </dgm:pt>
    <dgm:pt modelId="{AF422EA5-12CA-435E-B103-BB4BAA9CB73A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Recovery Email</a:t>
          </a:r>
        </a:p>
      </dgm:t>
    </dgm:pt>
    <dgm:pt modelId="{8914B22A-BE66-4A44-A50D-FAB7FD3DC4D7}" type="parTrans" cxnId="{315B587E-D8AF-464C-ACE1-D5D1AF8A7E1C}">
      <dgm:prSet/>
      <dgm:spPr/>
      <dgm:t>
        <a:bodyPr/>
        <a:lstStyle/>
        <a:p>
          <a:endParaRPr lang="en-US"/>
        </a:p>
      </dgm:t>
    </dgm:pt>
    <dgm:pt modelId="{3E569330-28BE-472B-A298-D8964BB0084C}" type="sibTrans" cxnId="{315B587E-D8AF-464C-ACE1-D5D1AF8A7E1C}">
      <dgm:prSet/>
      <dgm:spPr/>
      <dgm:t>
        <a:bodyPr/>
        <a:lstStyle/>
        <a:p>
          <a:endParaRPr lang="en-US"/>
        </a:p>
      </dgm:t>
    </dgm:pt>
    <dgm:pt modelId="{71D8E747-589B-4F1B-BEAE-95C155CD1A05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Two-factor authentication for financial</a:t>
          </a:r>
        </a:p>
      </dgm:t>
    </dgm:pt>
    <dgm:pt modelId="{13671473-8B61-41FF-9E2B-7E7D1E855990}" type="parTrans" cxnId="{0902FF2F-437A-42EE-AF13-AC2EC8399A4D}">
      <dgm:prSet/>
      <dgm:spPr/>
      <dgm:t>
        <a:bodyPr/>
        <a:lstStyle/>
        <a:p>
          <a:endParaRPr lang="en-US"/>
        </a:p>
      </dgm:t>
    </dgm:pt>
    <dgm:pt modelId="{507F0DDD-1BB8-4D5B-9688-366463F139E8}" type="sibTrans" cxnId="{0902FF2F-437A-42EE-AF13-AC2EC8399A4D}">
      <dgm:prSet/>
      <dgm:spPr/>
      <dgm:t>
        <a:bodyPr/>
        <a:lstStyle/>
        <a:p>
          <a:endParaRPr lang="en-US"/>
        </a:p>
      </dgm:t>
    </dgm:pt>
    <dgm:pt modelId="{5E31B749-E8F9-4B9B-B070-43BC99258091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Wifi – not private</a:t>
          </a:r>
        </a:p>
      </dgm:t>
    </dgm:pt>
    <dgm:pt modelId="{CA2FE0E6-7D68-4506-80FA-A5C012A81163}" type="parTrans" cxnId="{0818F704-A1DE-4547-ABC5-406203DBBCBF}">
      <dgm:prSet/>
      <dgm:spPr/>
      <dgm:t>
        <a:bodyPr/>
        <a:lstStyle/>
        <a:p>
          <a:endParaRPr lang="en-US"/>
        </a:p>
      </dgm:t>
    </dgm:pt>
    <dgm:pt modelId="{BB263E7A-403B-4F92-A36B-5915F5C64BAF}" type="sibTrans" cxnId="{0818F704-A1DE-4547-ABC5-406203DBBCBF}">
      <dgm:prSet/>
      <dgm:spPr/>
      <dgm:t>
        <a:bodyPr/>
        <a:lstStyle/>
        <a:p>
          <a:endParaRPr lang="en-US"/>
        </a:p>
      </dgm:t>
    </dgm:pt>
    <dgm:pt modelId="{0F597BBC-A27A-4DFD-9639-848F1FD71B6E}" type="pres">
      <dgm:prSet presAssocID="{C3EDE289-B301-497B-B323-56EB333F0A96}" presName="root" presStyleCnt="0">
        <dgm:presLayoutVars>
          <dgm:dir/>
          <dgm:resizeHandles val="exact"/>
        </dgm:presLayoutVars>
      </dgm:prSet>
      <dgm:spPr/>
    </dgm:pt>
    <dgm:pt modelId="{8F0E102F-34A7-4EE1-A853-57AEF065E87E}" type="pres">
      <dgm:prSet presAssocID="{A71630FB-7EA6-4617-BF71-209E9404CB29}" presName="compNode" presStyleCnt="0"/>
      <dgm:spPr/>
    </dgm:pt>
    <dgm:pt modelId="{C4DE808C-5740-46F3-A58D-40970F4F73CF}" type="pres">
      <dgm:prSet presAssocID="{A71630FB-7EA6-4617-BF71-209E9404CB29}" presName="iconBgRect" presStyleLbl="bgShp" presStyleIdx="0" presStyleCnt="4"/>
      <dgm:spPr/>
    </dgm:pt>
    <dgm:pt modelId="{CCBC2F86-7CC4-4756-B020-103F639DD984}" type="pres">
      <dgm:prSet presAssocID="{A71630FB-7EA6-4617-BF71-209E9404CB2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A77E0954-1F78-4616-8EE1-6169F9BC864B}" type="pres">
      <dgm:prSet presAssocID="{A71630FB-7EA6-4617-BF71-209E9404CB29}" presName="spaceRect" presStyleCnt="0"/>
      <dgm:spPr/>
    </dgm:pt>
    <dgm:pt modelId="{E718E6F7-8F1C-460A-9E7C-71453F01B87D}" type="pres">
      <dgm:prSet presAssocID="{A71630FB-7EA6-4617-BF71-209E9404CB29}" presName="textRect" presStyleLbl="revTx" presStyleIdx="0" presStyleCnt="4">
        <dgm:presLayoutVars>
          <dgm:chMax val="1"/>
          <dgm:chPref val="1"/>
        </dgm:presLayoutVars>
      </dgm:prSet>
      <dgm:spPr/>
    </dgm:pt>
    <dgm:pt modelId="{BD58642C-0A28-4E4A-8D73-D4EC31F73B47}" type="pres">
      <dgm:prSet presAssocID="{5A11000F-7FC8-4B8C-9EB3-AFFD476D05CD}" presName="sibTrans" presStyleCnt="0"/>
      <dgm:spPr/>
    </dgm:pt>
    <dgm:pt modelId="{1C21C737-16D5-4307-AF89-B4BEBCF66A53}" type="pres">
      <dgm:prSet presAssocID="{AF422EA5-12CA-435E-B103-BB4BAA9CB73A}" presName="compNode" presStyleCnt="0"/>
      <dgm:spPr/>
    </dgm:pt>
    <dgm:pt modelId="{541F346F-BED4-4659-87A8-E3875AC1D46B}" type="pres">
      <dgm:prSet presAssocID="{AF422EA5-12CA-435E-B103-BB4BAA9CB73A}" presName="iconBgRect" presStyleLbl="bgShp" presStyleIdx="1" presStyleCnt="4"/>
      <dgm:spPr/>
    </dgm:pt>
    <dgm:pt modelId="{D223FB93-2B0C-47D9-9554-558FF6B03573}" type="pres">
      <dgm:prSet presAssocID="{AF422EA5-12CA-435E-B103-BB4BAA9CB73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5F3E727F-42B6-46EE-A9A9-0743E8EF8388}" type="pres">
      <dgm:prSet presAssocID="{AF422EA5-12CA-435E-B103-BB4BAA9CB73A}" presName="spaceRect" presStyleCnt="0"/>
      <dgm:spPr/>
    </dgm:pt>
    <dgm:pt modelId="{03DAE8CB-2D88-4434-954E-5775F162A9BC}" type="pres">
      <dgm:prSet presAssocID="{AF422EA5-12CA-435E-B103-BB4BAA9CB73A}" presName="textRect" presStyleLbl="revTx" presStyleIdx="1" presStyleCnt="4">
        <dgm:presLayoutVars>
          <dgm:chMax val="1"/>
          <dgm:chPref val="1"/>
        </dgm:presLayoutVars>
      </dgm:prSet>
      <dgm:spPr/>
    </dgm:pt>
    <dgm:pt modelId="{B948A067-234C-45E5-9FDC-48E0BB4185A2}" type="pres">
      <dgm:prSet presAssocID="{3E569330-28BE-472B-A298-D8964BB0084C}" presName="sibTrans" presStyleCnt="0"/>
      <dgm:spPr/>
    </dgm:pt>
    <dgm:pt modelId="{386ECFE7-A888-45BA-9B04-317C16A1A6CB}" type="pres">
      <dgm:prSet presAssocID="{71D8E747-589B-4F1B-BEAE-95C155CD1A05}" presName="compNode" presStyleCnt="0"/>
      <dgm:spPr/>
    </dgm:pt>
    <dgm:pt modelId="{0380DE52-E033-466F-9E52-DC0CB5D6E4AB}" type="pres">
      <dgm:prSet presAssocID="{71D8E747-589B-4F1B-BEAE-95C155CD1A05}" presName="iconBgRect" presStyleLbl="bgShp" presStyleIdx="2" presStyleCnt="4"/>
      <dgm:spPr/>
    </dgm:pt>
    <dgm:pt modelId="{09746E28-196A-45E3-B173-5AF66A788D25}" type="pres">
      <dgm:prSet presAssocID="{71D8E747-589B-4F1B-BEAE-95C155CD1A0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CF3AB0D7-C3C6-4292-8D1E-99FFFDEE7D55}" type="pres">
      <dgm:prSet presAssocID="{71D8E747-589B-4F1B-BEAE-95C155CD1A05}" presName="spaceRect" presStyleCnt="0"/>
      <dgm:spPr/>
    </dgm:pt>
    <dgm:pt modelId="{C444CB13-C629-4EE4-9720-0F64A91EA4C1}" type="pres">
      <dgm:prSet presAssocID="{71D8E747-589B-4F1B-BEAE-95C155CD1A05}" presName="textRect" presStyleLbl="revTx" presStyleIdx="2" presStyleCnt="4">
        <dgm:presLayoutVars>
          <dgm:chMax val="1"/>
          <dgm:chPref val="1"/>
        </dgm:presLayoutVars>
      </dgm:prSet>
      <dgm:spPr/>
    </dgm:pt>
    <dgm:pt modelId="{12C8B977-F1BC-4695-BFF9-69DEA6280B57}" type="pres">
      <dgm:prSet presAssocID="{507F0DDD-1BB8-4D5B-9688-366463F139E8}" presName="sibTrans" presStyleCnt="0"/>
      <dgm:spPr/>
    </dgm:pt>
    <dgm:pt modelId="{23C5A6AF-7047-45B2-8281-8DC4FC879ACC}" type="pres">
      <dgm:prSet presAssocID="{5E31B749-E8F9-4B9B-B070-43BC99258091}" presName="compNode" presStyleCnt="0"/>
      <dgm:spPr/>
    </dgm:pt>
    <dgm:pt modelId="{37940834-E3C3-40FA-ADC4-6E101FD25C8E}" type="pres">
      <dgm:prSet presAssocID="{5E31B749-E8F9-4B9B-B070-43BC99258091}" presName="iconBgRect" presStyleLbl="bgShp" presStyleIdx="3" presStyleCnt="4"/>
      <dgm:spPr/>
    </dgm:pt>
    <dgm:pt modelId="{B07ADC66-B104-4448-ACBB-D3F8DC266F0C}" type="pres">
      <dgm:prSet presAssocID="{5E31B749-E8F9-4B9B-B070-43BC9925809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reless"/>
        </a:ext>
      </dgm:extLst>
    </dgm:pt>
    <dgm:pt modelId="{1DD660FA-4A71-4FA4-B220-C4C89E1B55DC}" type="pres">
      <dgm:prSet presAssocID="{5E31B749-E8F9-4B9B-B070-43BC99258091}" presName="spaceRect" presStyleCnt="0"/>
      <dgm:spPr/>
    </dgm:pt>
    <dgm:pt modelId="{E09693C0-C990-4814-9999-90853B0F232F}" type="pres">
      <dgm:prSet presAssocID="{5E31B749-E8F9-4B9B-B070-43BC9925809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818F704-A1DE-4547-ABC5-406203DBBCBF}" srcId="{C3EDE289-B301-497B-B323-56EB333F0A96}" destId="{5E31B749-E8F9-4B9B-B070-43BC99258091}" srcOrd="3" destOrd="0" parTransId="{CA2FE0E6-7D68-4506-80FA-A5C012A81163}" sibTransId="{BB263E7A-403B-4F92-A36B-5915F5C64BAF}"/>
    <dgm:cxn modelId="{A6FC0413-6DBD-4159-8993-5E1D2E9BB6E2}" type="presOf" srcId="{71D8E747-589B-4F1B-BEAE-95C155CD1A05}" destId="{C444CB13-C629-4EE4-9720-0F64A91EA4C1}" srcOrd="0" destOrd="0" presId="urn:microsoft.com/office/officeart/2018/5/layout/IconCircleLabelList"/>
    <dgm:cxn modelId="{0902FF2F-437A-42EE-AF13-AC2EC8399A4D}" srcId="{C3EDE289-B301-497B-B323-56EB333F0A96}" destId="{71D8E747-589B-4F1B-BEAE-95C155CD1A05}" srcOrd="2" destOrd="0" parTransId="{13671473-8B61-41FF-9E2B-7E7D1E855990}" sibTransId="{507F0DDD-1BB8-4D5B-9688-366463F139E8}"/>
    <dgm:cxn modelId="{CCE98B5C-ECE3-4066-A182-5E0C191B5054}" type="presOf" srcId="{5E31B749-E8F9-4B9B-B070-43BC99258091}" destId="{E09693C0-C990-4814-9999-90853B0F232F}" srcOrd="0" destOrd="0" presId="urn:microsoft.com/office/officeart/2018/5/layout/IconCircleLabelList"/>
    <dgm:cxn modelId="{0E8A5161-9CB8-48B2-8B86-776B3749DD5D}" srcId="{C3EDE289-B301-497B-B323-56EB333F0A96}" destId="{A71630FB-7EA6-4617-BF71-209E9404CB29}" srcOrd="0" destOrd="0" parTransId="{FDCC6902-7607-4A26-B325-CB6D46A237AB}" sibTransId="{5A11000F-7FC8-4B8C-9EB3-AFFD476D05CD}"/>
    <dgm:cxn modelId="{9183146E-8340-4162-B2DE-0EC26350CD1C}" type="presOf" srcId="{A71630FB-7EA6-4617-BF71-209E9404CB29}" destId="{E718E6F7-8F1C-460A-9E7C-71453F01B87D}" srcOrd="0" destOrd="0" presId="urn:microsoft.com/office/officeart/2018/5/layout/IconCircleLabelList"/>
    <dgm:cxn modelId="{EAE4E558-EB25-48E9-8559-3B7100E1A106}" type="presOf" srcId="{AF422EA5-12CA-435E-B103-BB4BAA9CB73A}" destId="{03DAE8CB-2D88-4434-954E-5775F162A9BC}" srcOrd="0" destOrd="0" presId="urn:microsoft.com/office/officeart/2018/5/layout/IconCircleLabelList"/>
    <dgm:cxn modelId="{315B587E-D8AF-464C-ACE1-D5D1AF8A7E1C}" srcId="{C3EDE289-B301-497B-B323-56EB333F0A96}" destId="{AF422EA5-12CA-435E-B103-BB4BAA9CB73A}" srcOrd="1" destOrd="0" parTransId="{8914B22A-BE66-4A44-A50D-FAB7FD3DC4D7}" sibTransId="{3E569330-28BE-472B-A298-D8964BB0084C}"/>
    <dgm:cxn modelId="{4F5898D2-7B71-4733-8A38-AD4D70269D45}" type="presOf" srcId="{C3EDE289-B301-497B-B323-56EB333F0A96}" destId="{0F597BBC-A27A-4DFD-9639-848F1FD71B6E}" srcOrd="0" destOrd="0" presId="urn:microsoft.com/office/officeart/2018/5/layout/IconCircleLabelList"/>
    <dgm:cxn modelId="{60F07B4A-F108-42ED-B45F-BBE043819797}" type="presParOf" srcId="{0F597BBC-A27A-4DFD-9639-848F1FD71B6E}" destId="{8F0E102F-34A7-4EE1-A853-57AEF065E87E}" srcOrd="0" destOrd="0" presId="urn:microsoft.com/office/officeart/2018/5/layout/IconCircleLabelList"/>
    <dgm:cxn modelId="{DEA60CA6-B6EB-4026-9193-C645AD495740}" type="presParOf" srcId="{8F0E102F-34A7-4EE1-A853-57AEF065E87E}" destId="{C4DE808C-5740-46F3-A58D-40970F4F73CF}" srcOrd="0" destOrd="0" presId="urn:microsoft.com/office/officeart/2018/5/layout/IconCircleLabelList"/>
    <dgm:cxn modelId="{BAF6C62B-ECA0-4CE0-A4BA-FF1D025AD4B3}" type="presParOf" srcId="{8F0E102F-34A7-4EE1-A853-57AEF065E87E}" destId="{CCBC2F86-7CC4-4756-B020-103F639DD984}" srcOrd="1" destOrd="0" presId="urn:microsoft.com/office/officeart/2018/5/layout/IconCircleLabelList"/>
    <dgm:cxn modelId="{6B5D6110-4895-4A4C-9D72-27432F4C2A71}" type="presParOf" srcId="{8F0E102F-34A7-4EE1-A853-57AEF065E87E}" destId="{A77E0954-1F78-4616-8EE1-6169F9BC864B}" srcOrd="2" destOrd="0" presId="urn:microsoft.com/office/officeart/2018/5/layout/IconCircleLabelList"/>
    <dgm:cxn modelId="{3FE64010-A87A-4416-A5C3-D5C7C174F8A2}" type="presParOf" srcId="{8F0E102F-34A7-4EE1-A853-57AEF065E87E}" destId="{E718E6F7-8F1C-460A-9E7C-71453F01B87D}" srcOrd="3" destOrd="0" presId="urn:microsoft.com/office/officeart/2018/5/layout/IconCircleLabelList"/>
    <dgm:cxn modelId="{BF24B0A6-B1E7-411F-966E-B640128CA383}" type="presParOf" srcId="{0F597BBC-A27A-4DFD-9639-848F1FD71B6E}" destId="{BD58642C-0A28-4E4A-8D73-D4EC31F73B47}" srcOrd="1" destOrd="0" presId="urn:microsoft.com/office/officeart/2018/5/layout/IconCircleLabelList"/>
    <dgm:cxn modelId="{D0A7E9DA-03A1-4C42-99F9-D08AD0269BE6}" type="presParOf" srcId="{0F597BBC-A27A-4DFD-9639-848F1FD71B6E}" destId="{1C21C737-16D5-4307-AF89-B4BEBCF66A53}" srcOrd="2" destOrd="0" presId="urn:microsoft.com/office/officeart/2018/5/layout/IconCircleLabelList"/>
    <dgm:cxn modelId="{8AE331D5-8741-4442-AE08-1A9685032AB6}" type="presParOf" srcId="{1C21C737-16D5-4307-AF89-B4BEBCF66A53}" destId="{541F346F-BED4-4659-87A8-E3875AC1D46B}" srcOrd="0" destOrd="0" presId="urn:microsoft.com/office/officeart/2018/5/layout/IconCircleLabelList"/>
    <dgm:cxn modelId="{185477D1-71C7-447B-8BDF-88BF824D31CE}" type="presParOf" srcId="{1C21C737-16D5-4307-AF89-B4BEBCF66A53}" destId="{D223FB93-2B0C-47D9-9554-558FF6B03573}" srcOrd="1" destOrd="0" presId="urn:microsoft.com/office/officeart/2018/5/layout/IconCircleLabelList"/>
    <dgm:cxn modelId="{F31F1A8E-827B-4FF4-A5D4-D48EEE69B33A}" type="presParOf" srcId="{1C21C737-16D5-4307-AF89-B4BEBCF66A53}" destId="{5F3E727F-42B6-46EE-A9A9-0743E8EF8388}" srcOrd="2" destOrd="0" presId="urn:microsoft.com/office/officeart/2018/5/layout/IconCircleLabelList"/>
    <dgm:cxn modelId="{53F3CFCE-1BEB-45DA-9308-9B407C435389}" type="presParOf" srcId="{1C21C737-16D5-4307-AF89-B4BEBCF66A53}" destId="{03DAE8CB-2D88-4434-954E-5775F162A9BC}" srcOrd="3" destOrd="0" presId="urn:microsoft.com/office/officeart/2018/5/layout/IconCircleLabelList"/>
    <dgm:cxn modelId="{A28BB6A3-446C-4B4F-9EC3-782BDF35F211}" type="presParOf" srcId="{0F597BBC-A27A-4DFD-9639-848F1FD71B6E}" destId="{B948A067-234C-45E5-9FDC-48E0BB4185A2}" srcOrd="3" destOrd="0" presId="urn:microsoft.com/office/officeart/2018/5/layout/IconCircleLabelList"/>
    <dgm:cxn modelId="{F807AFE6-38CD-4294-B4B5-13E99997E365}" type="presParOf" srcId="{0F597BBC-A27A-4DFD-9639-848F1FD71B6E}" destId="{386ECFE7-A888-45BA-9B04-317C16A1A6CB}" srcOrd="4" destOrd="0" presId="urn:microsoft.com/office/officeart/2018/5/layout/IconCircleLabelList"/>
    <dgm:cxn modelId="{69902558-DBD4-46F3-B8B9-D7199974238F}" type="presParOf" srcId="{386ECFE7-A888-45BA-9B04-317C16A1A6CB}" destId="{0380DE52-E033-466F-9E52-DC0CB5D6E4AB}" srcOrd="0" destOrd="0" presId="urn:microsoft.com/office/officeart/2018/5/layout/IconCircleLabelList"/>
    <dgm:cxn modelId="{BB7CF594-4336-402F-8DDF-42A99B1547D0}" type="presParOf" srcId="{386ECFE7-A888-45BA-9B04-317C16A1A6CB}" destId="{09746E28-196A-45E3-B173-5AF66A788D25}" srcOrd="1" destOrd="0" presId="urn:microsoft.com/office/officeart/2018/5/layout/IconCircleLabelList"/>
    <dgm:cxn modelId="{BE5D84E8-BF22-4601-A214-CCC44831A394}" type="presParOf" srcId="{386ECFE7-A888-45BA-9B04-317C16A1A6CB}" destId="{CF3AB0D7-C3C6-4292-8D1E-99FFFDEE7D55}" srcOrd="2" destOrd="0" presId="urn:microsoft.com/office/officeart/2018/5/layout/IconCircleLabelList"/>
    <dgm:cxn modelId="{4547A031-8C4B-48DB-95CF-AF71DEB3FB4C}" type="presParOf" srcId="{386ECFE7-A888-45BA-9B04-317C16A1A6CB}" destId="{C444CB13-C629-4EE4-9720-0F64A91EA4C1}" srcOrd="3" destOrd="0" presId="urn:microsoft.com/office/officeart/2018/5/layout/IconCircleLabelList"/>
    <dgm:cxn modelId="{4374211E-447C-42CE-A946-5B57AD23C708}" type="presParOf" srcId="{0F597BBC-A27A-4DFD-9639-848F1FD71B6E}" destId="{12C8B977-F1BC-4695-BFF9-69DEA6280B57}" srcOrd="5" destOrd="0" presId="urn:microsoft.com/office/officeart/2018/5/layout/IconCircleLabelList"/>
    <dgm:cxn modelId="{F5187EE3-BB24-4F92-87AD-A550E73D8951}" type="presParOf" srcId="{0F597BBC-A27A-4DFD-9639-848F1FD71B6E}" destId="{23C5A6AF-7047-45B2-8281-8DC4FC879ACC}" srcOrd="6" destOrd="0" presId="urn:microsoft.com/office/officeart/2018/5/layout/IconCircleLabelList"/>
    <dgm:cxn modelId="{952DE613-6DB2-488A-9844-C2F92992F763}" type="presParOf" srcId="{23C5A6AF-7047-45B2-8281-8DC4FC879ACC}" destId="{37940834-E3C3-40FA-ADC4-6E101FD25C8E}" srcOrd="0" destOrd="0" presId="urn:microsoft.com/office/officeart/2018/5/layout/IconCircleLabelList"/>
    <dgm:cxn modelId="{203F98C4-2142-4641-9312-A06CBA055BD5}" type="presParOf" srcId="{23C5A6AF-7047-45B2-8281-8DC4FC879ACC}" destId="{B07ADC66-B104-4448-ACBB-D3F8DC266F0C}" srcOrd="1" destOrd="0" presId="urn:microsoft.com/office/officeart/2018/5/layout/IconCircleLabelList"/>
    <dgm:cxn modelId="{0B65537F-8768-41AA-BA2D-D83F72456609}" type="presParOf" srcId="{23C5A6AF-7047-45B2-8281-8DC4FC879ACC}" destId="{1DD660FA-4A71-4FA4-B220-C4C89E1B55DC}" srcOrd="2" destOrd="0" presId="urn:microsoft.com/office/officeart/2018/5/layout/IconCircleLabelList"/>
    <dgm:cxn modelId="{0FF6E382-6004-4151-ACE8-E44582F41733}" type="presParOf" srcId="{23C5A6AF-7047-45B2-8281-8DC4FC879ACC}" destId="{E09693C0-C990-4814-9999-90853B0F232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D8398AF-8154-4F26-BAA7-4D2784836CC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89EF83D-D1D2-47DC-8680-81C12F744F31}">
      <dgm:prSet/>
      <dgm:spPr/>
      <dgm:t>
        <a:bodyPr/>
        <a:lstStyle/>
        <a:p>
          <a:r>
            <a:rPr lang="en-US"/>
            <a:t>Voicemail and messages</a:t>
          </a:r>
        </a:p>
      </dgm:t>
    </dgm:pt>
    <dgm:pt modelId="{65DCEAC5-B035-4FBB-BFB3-2E9B1A0CC927}" type="parTrans" cxnId="{984457DC-0FA1-41FA-AC9E-91966374D9F6}">
      <dgm:prSet/>
      <dgm:spPr/>
      <dgm:t>
        <a:bodyPr/>
        <a:lstStyle/>
        <a:p>
          <a:endParaRPr lang="en-US"/>
        </a:p>
      </dgm:t>
    </dgm:pt>
    <dgm:pt modelId="{C6F053C7-BB9A-42C6-9CFE-C556C02E71E4}" type="sibTrans" cxnId="{984457DC-0FA1-41FA-AC9E-91966374D9F6}">
      <dgm:prSet/>
      <dgm:spPr/>
      <dgm:t>
        <a:bodyPr/>
        <a:lstStyle/>
        <a:p>
          <a:endParaRPr lang="en-US"/>
        </a:p>
      </dgm:t>
    </dgm:pt>
    <dgm:pt modelId="{CAD203E3-4C21-48C9-A481-7027A56903DF}">
      <dgm:prSet/>
      <dgm:spPr/>
      <dgm:t>
        <a:bodyPr/>
        <a:lstStyle/>
        <a:p>
          <a:r>
            <a:rPr lang="en-US"/>
            <a:t>Who you give your number to</a:t>
          </a:r>
        </a:p>
      </dgm:t>
    </dgm:pt>
    <dgm:pt modelId="{5CBCB327-A88E-4BB8-8488-DFC4A2F9EF29}" type="parTrans" cxnId="{1C26D6CE-50B1-4F14-AAA1-B49899DC97DB}">
      <dgm:prSet/>
      <dgm:spPr/>
      <dgm:t>
        <a:bodyPr/>
        <a:lstStyle/>
        <a:p>
          <a:endParaRPr lang="en-US"/>
        </a:p>
      </dgm:t>
    </dgm:pt>
    <dgm:pt modelId="{233401C3-3638-4009-A43D-7673F96D9A59}" type="sibTrans" cxnId="{1C26D6CE-50B1-4F14-AAA1-B49899DC97DB}">
      <dgm:prSet/>
      <dgm:spPr/>
      <dgm:t>
        <a:bodyPr/>
        <a:lstStyle/>
        <a:p>
          <a:endParaRPr lang="en-US"/>
        </a:p>
      </dgm:t>
    </dgm:pt>
    <dgm:pt modelId="{2D5213ED-CFF1-421D-8C58-83EF7E66DF25}">
      <dgm:prSet/>
      <dgm:spPr/>
      <dgm:t>
        <a:bodyPr/>
        <a:lstStyle/>
        <a:p>
          <a:r>
            <a:rPr lang="en-US"/>
            <a:t>What’s with all the SPAM/PHISHING calls (and what is Phishing)?</a:t>
          </a:r>
        </a:p>
      </dgm:t>
    </dgm:pt>
    <dgm:pt modelId="{DF3F65BC-D0B1-43E7-97AC-58751E32C66A}" type="parTrans" cxnId="{A4A5B518-FD6E-44E8-AC93-5CF3108BF6D1}">
      <dgm:prSet/>
      <dgm:spPr/>
      <dgm:t>
        <a:bodyPr/>
        <a:lstStyle/>
        <a:p>
          <a:endParaRPr lang="en-US"/>
        </a:p>
      </dgm:t>
    </dgm:pt>
    <dgm:pt modelId="{AA0BFCFD-CB46-43E1-A10C-9BFB299B34A4}" type="sibTrans" cxnId="{A4A5B518-FD6E-44E8-AC93-5CF3108BF6D1}">
      <dgm:prSet/>
      <dgm:spPr/>
      <dgm:t>
        <a:bodyPr/>
        <a:lstStyle/>
        <a:p>
          <a:endParaRPr lang="en-US"/>
        </a:p>
      </dgm:t>
    </dgm:pt>
    <dgm:pt modelId="{66B416F8-F2EC-4226-9E47-D763A7130511}" type="pres">
      <dgm:prSet presAssocID="{7D8398AF-8154-4F26-BAA7-4D2784836CC3}" presName="root" presStyleCnt="0">
        <dgm:presLayoutVars>
          <dgm:dir/>
          <dgm:resizeHandles val="exact"/>
        </dgm:presLayoutVars>
      </dgm:prSet>
      <dgm:spPr/>
    </dgm:pt>
    <dgm:pt modelId="{FDF1ED61-1906-4061-8A08-FE88EEF5A077}" type="pres">
      <dgm:prSet presAssocID="{989EF83D-D1D2-47DC-8680-81C12F744F31}" presName="compNode" presStyleCnt="0"/>
      <dgm:spPr/>
    </dgm:pt>
    <dgm:pt modelId="{D6C0D4CE-8735-4AF9-955F-387F568525DD}" type="pres">
      <dgm:prSet presAssocID="{989EF83D-D1D2-47DC-8680-81C12F744F31}" presName="bgRect" presStyleLbl="bgShp" presStyleIdx="0" presStyleCnt="3"/>
      <dgm:spPr/>
    </dgm:pt>
    <dgm:pt modelId="{6C09169E-F619-4160-8471-18CB145003AB}" type="pres">
      <dgm:prSet presAssocID="{989EF83D-D1D2-47DC-8680-81C12F744F3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45775F0A-1232-4525-A0CA-EDB117FB3E61}" type="pres">
      <dgm:prSet presAssocID="{989EF83D-D1D2-47DC-8680-81C12F744F31}" presName="spaceRect" presStyleCnt="0"/>
      <dgm:spPr/>
    </dgm:pt>
    <dgm:pt modelId="{921156AE-D9C6-4CA4-B06D-297B1718F50B}" type="pres">
      <dgm:prSet presAssocID="{989EF83D-D1D2-47DC-8680-81C12F744F31}" presName="parTx" presStyleLbl="revTx" presStyleIdx="0" presStyleCnt="3">
        <dgm:presLayoutVars>
          <dgm:chMax val="0"/>
          <dgm:chPref val="0"/>
        </dgm:presLayoutVars>
      </dgm:prSet>
      <dgm:spPr/>
    </dgm:pt>
    <dgm:pt modelId="{00CD48D8-26A1-43F9-B32C-688BF03B098A}" type="pres">
      <dgm:prSet presAssocID="{C6F053C7-BB9A-42C6-9CFE-C556C02E71E4}" presName="sibTrans" presStyleCnt="0"/>
      <dgm:spPr/>
    </dgm:pt>
    <dgm:pt modelId="{BAC287FE-FF78-44AB-A82D-A68347EDA601}" type="pres">
      <dgm:prSet presAssocID="{CAD203E3-4C21-48C9-A481-7027A56903DF}" presName="compNode" presStyleCnt="0"/>
      <dgm:spPr/>
    </dgm:pt>
    <dgm:pt modelId="{E63FACE0-B1AB-415E-A3FF-F4E04B514CA0}" type="pres">
      <dgm:prSet presAssocID="{CAD203E3-4C21-48C9-A481-7027A56903DF}" presName="bgRect" presStyleLbl="bgShp" presStyleIdx="1" presStyleCnt="3"/>
      <dgm:spPr/>
    </dgm:pt>
    <dgm:pt modelId="{1255CE6B-C323-4E86-BB93-A32E2B90469B}" type="pres">
      <dgm:prSet presAssocID="{CAD203E3-4C21-48C9-A481-7027A56903D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fluencer"/>
        </a:ext>
      </dgm:extLst>
    </dgm:pt>
    <dgm:pt modelId="{2660C5F7-2044-4B13-B21E-5C5CBE714DA1}" type="pres">
      <dgm:prSet presAssocID="{CAD203E3-4C21-48C9-A481-7027A56903DF}" presName="spaceRect" presStyleCnt="0"/>
      <dgm:spPr/>
    </dgm:pt>
    <dgm:pt modelId="{AA3180E5-F3CE-4B64-BA3B-D966B92C4B39}" type="pres">
      <dgm:prSet presAssocID="{CAD203E3-4C21-48C9-A481-7027A56903DF}" presName="parTx" presStyleLbl="revTx" presStyleIdx="1" presStyleCnt="3">
        <dgm:presLayoutVars>
          <dgm:chMax val="0"/>
          <dgm:chPref val="0"/>
        </dgm:presLayoutVars>
      </dgm:prSet>
      <dgm:spPr/>
    </dgm:pt>
    <dgm:pt modelId="{9DA60E45-BC10-4EC1-A4CD-47F9A78158CE}" type="pres">
      <dgm:prSet presAssocID="{233401C3-3638-4009-A43D-7673F96D9A59}" presName="sibTrans" presStyleCnt="0"/>
      <dgm:spPr/>
    </dgm:pt>
    <dgm:pt modelId="{0A2D25F6-8AEC-4002-8B1D-65C9287D45A1}" type="pres">
      <dgm:prSet presAssocID="{2D5213ED-CFF1-421D-8C58-83EF7E66DF25}" presName="compNode" presStyleCnt="0"/>
      <dgm:spPr/>
    </dgm:pt>
    <dgm:pt modelId="{C7F5F231-9A07-46AA-A815-AE2938477454}" type="pres">
      <dgm:prSet presAssocID="{2D5213ED-CFF1-421D-8C58-83EF7E66DF25}" presName="bgRect" presStyleLbl="bgShp" presStyleIdx="2" presStyleCnt="3"/>
      <dgm:spPr/>
    </dgm:pt>
    <dgm:pt modelId="{3E13A800-1E28-466B-AB2D-6E41239E5B98}" type="pres">
      <dgm:prSet presAssocID="{2D5213ED-CFF1-421D-8C58-83EF7E66DF2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36BE55AE-315D-4AD0-915E-AA3763204425}" type="pres">
      <dgm:prSet presAssocID="{2D5213ED-CFF1-421D-8C58-83EF7E66DF25}" presName="spaceRect" presStyleCnt="0"/>
      <dgm:spPr/>
    </dgm:pt>
    <dgm:pt modelId="{D56A174A-F065-476E-85D1-3FA4214C814D}" type="pres">
      <dgm:prSet presAssocID="{2D5213ED-CFF1-421D-8C58-83EF7E66DF2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4A5B518-FD6E-44E8-AC93-5CF3108BF6D1}" srcId="{7D8398AF-8154-4F26-BAA7-4D2784836CC3}" destId="{2D5213ED-CFF1-421D-8C58-83EF7E66DF25}" srcOrd="2" destOrd="0" parTransId="{DF3F65BC-D0B1-43E7-97AC-58751E32C66A}" sibTransId="{AA0BFCFD-CB46-43E1-A10C-9BFB299B34A4}"/>
    <dgm:cxn modelId="{054D323A-FDF3-467A-8CD9-C04C18A08835}" type="presOf" srcId="{989EF83D-D1D2-47DC-8680-81C12F744F31}" destId="{921156AE-D9C6-4CA4-B06D-297B1718F50B}" srcOrd="0" destOrd="0" presId="urn:microsoft.com/office/officeart/2018/2/layout/IconVerticalSolidList"/>
    <dgm:cxn modelId="{0BF2275B-ABB7-42F0-90FC-D8A70F5350C8}" type="presOf" srcId="{7D8398AF-8154-4F26-BAA7-4D2784836CC3}" destId="{66B416F8-F2EC-4226-9E47-D763A7130511}" srcOrd="0" destOrd="0" presId="urn:microsoft.com/office/officeart/2018/2/layout/IconVerticalSolidList"/>
    <dgm:cxn modelId="{BEE57BB4-6F00-44BC-AF43-41202B285528}" type="presOf" srcId="{2D5213ED-CFF1-421D-8C58-83EF7E66DF25}" destId="{D56A174A-F065-476E-85D1-3FA4214C814D}" srcOrd="0" destOrd="0" presId="urn:microsoft.com/office/officeart/2018/2/layout/IconVerticalSolidList"/>
    <dgm:cxn modelId="{1C26D6CE-50B1-4F14-AAA1-B49899DC97DB}" srcId="{7D8398AF-8154-4F26-BAA7-4D2784836CC3}" destId="{CAD203E3-4C21-48C9-A481-7027A56903DF}" srcOrd="1" destOrd="0" parTransId="{5CBCB327-A88E-4BB8-8488-DFC4A2F9EF29}" sibTransId="{233401C3-3638-4009-A43D-7673F96D9A59}"/>
    <dgm:cxn modelId="{984457DC-0FA1-41FA-AC9E-91966374D9F6}" srcId="{7D8398AF-8154-4F26-BAA7-4D2784836CC3}" destId="{989EF83D-D1D2-47DC-8680-81C12F744F31}" srcOrd="0" destOrd="0" parTransId="{65DCEAC5-B035-4FBB-BFB3-2E9B1A0CC927}" sibTransId="{C6F053C7-BB9A-42C6-9CFE-C556C02E71E4}"/>
    <dgm:cxn modelId="{E1B275EA-FAF6-4124-9627-1D6428983064}" type="presOf" srcId="{CAD203E3-4C21-48C9-A481-7027A56903DF}" destId="{AA3180E5-F3CE-4B64-BA3B-D966B92C4B39}" srcOrd="0" destOrd="0" presId="urn:microsoft.com/office/officeart/2018/2/layout/IconVerticalSolidList"/>
    <dgm:cxn modelId="{BCBE2F08-620E-42AC-B1CC-01EAE170FE6A}" type="presParOf" srcId="{66B416F8-F2EC-4226-9E47-D763A7130511}" destId="{FDF1ED61-1906-4061-8A08-FE88EEF5A077}" srcOrd="0" destOrd="0" presId="urn:microsoft.com/office/officeart/2018/2/layout/IconVerticalSolidList"/>
    <dgm:cxn modelId="{631374C7-CDF0-4790-B3BA-50584D1E8F03}" type="presParOf" srcId="{FDF1ED61-1906-4061-8A08-FE88EEF5A077}" destId="{D6C0D4CE-8735-4AF9-955F-387F568525DD}" srcOrd="0" destOrd="0" presId="urn:microsoft.com/office/officeart/2018/2/layout/IconVerticalSolidList"/>
    <dgm:cxn modelId="{18AAEB6A-B8FC-4BC5-87DC-1402C3F6C6F5}" type="presParOf" srcId="{FDF1ED61-1906-4061-8A08-FE88EEF5A077}" destId="{6C09169E-F619-4160-8471-18CB145003AB}" srcOrd="1" destOrd="0" presId="urn:microsoft.com/office/officeart/2018/2/layout/IconVerticalSolidList"/>
    <dgm:cxn modelId="{F680D6D0-269D-42F1-974F-3881907E9ACC}" type="presParOf" srcId="{FDF1ED61-1906-4061-8A08-FE88EEF5A077}" destId="{45775F0A-1232-4525-A0CA-EDB117FB3E61}" srcOrd="2" destOrd="0" presId="urn:microsoft.com/office/officeart/2018/2/layout/IconVerticalSolidList"/>
    <dgm:cxn modelId="{917515C6-562A-4067-B331-AB759499151C}" type="presParOf" srcId="{FDF1ED61-1906-4061-8A08-FE88EEF5A077}" destId="{921156AE-D9C6-4CA4-B06D-297B1718F50B}" srcOrd="3" destOrd="0" presId="urn:microsoft.com/office/officeart/2018/2/layout/IconVerticalSolidList"/>
    <dgm:cxn modelId="{456B9E37-2035-4F6E-9CFE-60A783967787}" type="presParOf" srcId="{66B416F8-F2EC-4226-9E47-D763A7130511}" destId="{00CD48D8-26A1-43F9-B32C-688BF03B098A}" srcOrd="1" destOrd="0" presId="urn:microsoft.com/office/officeart/2018/2/layout/IconVerticalSolidList"/>
    <dgm:cxn modelId="{47628A6B-5574-41DB-BA29-C240B4AFD68B}" type="presParOf" srcId="{66B416F8-F2EC-4226-9E47-D763A7130511}" destId="{BAC287FE-FF78-44AB-A82D-A68347EDA601}" srcOrd="2" destOrd="0" presId="urn:microsoft.com/office/officeart/2018/2/layout/IconVerticalSolidList"/>
    <dgm:cxn modelId="{FB55B5A8-9079-46A1-AEF7-17DD7C7495D8}" type="presParOf" srcId="{BAC287FE-FF78-44AB-A82D-A68347EDA601}" destId="{E63FACE0-B1AB-415E-A3FF-F4E04B514CA0}" srcOrd="0" destOrd="0" presId="urn:microsoft.com/office/officeart/2018/2/layout/IconVerticalSolidList"/>
    <dgm:cxn modelId="{0D746934-2924-4615-90E1-E0E9BB4EFEBB}" type="presParOf" srcId="{BAC287FE-FF78-44AB-A82D-A68347EDA601}" destId="{1255CE6B-C323-4E86-BB93-A32E2B90469B}" srcOrd="1" destOrd="0" presId="urn:microsoft.com/office/officeart/2018/2/layout/IconVerticalSolidList"/>
    <dgm:cxn modelId="{33B59D38-F000-4E96-B75F-553055B49810}" type="presParOf" srcId="{BAC287FE-FF78-44AB-A82D-A68347EDA601}" destId="{2660C5F7-2044-4B13-B21E-5C5CBE714DA1}" srcOrd="2" destOrd="0" presId="urn:microsoft.com/office/officeart/2018/2/layout/IconVerticalSolidList"/>
    <dgm:cxn modelId="{6E1D3E03-D14B-441A-A559-D598DF1135D1}" type="presParOf" srcId="{BAC287FE-FF78-44AB-A82D-A68347EDA601}" destId="{AA3180E5-F3CE-4B64-BA3B-D966B92C4B39}" srcOrd="3" destOrd="0" presId="urn:microsoft.com/office/officeart/2018/2/layout/IconVerticalSolidList"/>
    <dgm:cxn modelId="{C2C8350A-0124-430B-BCF2-0B9BDDE6F379}" type="presParOf" srcId="{66B416F8-F2EC-4226-9E47-D763A7130511}" destId="{9DA60E45-BC10-4EC1-A4CD-47F9A78158CE}" srcOrd="3" destOrd="0" presId="urn:microsoft.com/office/officeart/2018/2/layout/IconVerticalSolidList"/>
    <dgm:cxn modelId="{801E533D-A518-45E6-AF2F-2B6BBCAE5C3B}" type="presParOf" srcId="{66B416F8-F2EC-4226-9E47-D763A7130511}" destId="{0A2D25F6-8AEC-4002-8B1D-65C9287D45A1}" srcOrd="4" destOrd="0" presId="urn:microsoft.com/office/officeart/2018/2/layout/IconVerticalSolidList"/>
    <dgm:cxn modelId="{0D13BF47-37ED-4E07-80C4-4928ED52CF42}" type="presParOf" srcId="{0A2D25F6-8AEC-4002-8B1D-65C9287D45A1}" destId="{C7F5F231-9A07-46AA-A815-AE2938477454}" srcOrd="0" destOrd="0" presId="urn:microsoft.com/office/officeart/2018/2/layout/IconVerticalSolidList"/>
    <dgm:cxn modelId="{ECFFC7AF-FB95-4E91-BE3A-A4B435543148}" type="presParOf" srcId="{0A2D25F6-8AEC-4002-8B1D-65C9287D45A1}" destId="{3E13A800-1E28-466B-AB2D-6E41239E5B98}" srcOrd="1" destOrd="0" presId="urn:microsoft.com/office/officeart/2018/2/layout/IconVerticalSolidList"/>
    <dgm:cxn modelId="{C23FDC49-ECB2-4CF1-AE5D-51D3E356B6FF}" type="presParOf" srcId="{0A2D25F6-8AEC-4002-8B1D-65C9287D45A1}" destId="{36BE55AE-315D-4AD0-915E-AA3763204425}" srcOrd="2" destOrd="0" presId="urn:microsoft.com/office/officeart/2018/2/layout/IconVerticalSolidList"/>
    <dgm:cxn modelId="{3B7AA13A-D733-440B-87D9-5C1D100298A9}" type="presParOf" srcId="{0A2D25F6-8AEC-4002-8B1D-65C9287D45A1}" destId="{D56A174A-F065-476E-85D1-3FA4214C814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FD609FC-F8C8-49D7-9128-9FD99C0811EC}" type="doc">
      <dgm:prSet loTypeId="urn:microsoft.com/office/officeart/2005/8/layout/process4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06D00956-5FFF-4329-9F48-68C47066D0EB}">
      <dgm:prSet phldrT="[Text]"/>
      <dgm:spPr/>
      <dgm:t>
        <a:bodyPr/>
        <a:lstStyle/>
        <a:p>
          <a:r>
            <a:rPr lang="en-US" dirty="0"/>
            <a:t>Skype**</a:t>
          </a:r>
        </a:p>
      </dgm:t>
    </dgm:pt>
    <dgm:pt modelId="{528C6A66-D3B7-4E69-87EF-9B8205400137}" type="parTrans" cxnId="{0CA6951C-B798-4AE9-B2A3-C877720E35D6}">
      <dgm:prSet/>
      <dgm:spPr/>
      <dgm:t>
        <a:bodyPr/>
        <a:lstStyle/>
        <a:p>
          <a:endParaRPr lang="en-US"/>
        </a:p>
      </dgm:t>
    </dgm:pt>
    <dgm:pt modelId="{FCC67847-214D-4EA0-8993-8F467E22703B}" type="sibTrans" cxnId="{0CA6951C-B798-4AE9-B2A3-C877720E35D6}">
      <dgm:prSet/>
      <dgm:spPr/>
      <dgm:t>
        <a:bodyPr/>
        <a:lstStyle/>
        <a:p>
          <a:endParaRPr lang="en-US"/>
        </a:p>
      </dgm:t>
    </dgm:pt>
    <dgm:pt modelId="{39ECA8D8-4053-46E3-A1F0-8FEFBD1E4EF0}">
      <dgm:prSet/>
      <dgm:spPr/>
      <dgm:t>
        <a:bodyPr/>
        <a:lstStyle/>
        <a:p>
          <a:r>
            <a:rPr lang="en-US"/>
            <a:t>Apple Facetime**</a:t>
          </a:r>
          <a:endParaRPr lang="en-US" dirty="0"/>
        </a:p>
      </dgm:t>
    </dgm:pt>
    <dgm:pt modelId="{C594680D-6A74-4F78-801F-3F1FAF9D2BDB}" type="parTrans" cxnId="{5584A5E1-22F5-40AC-8564-918455761667}">
      <dgm:prSet/>
      <dgm:spPr/>
      <dgm:t>
        <a:bodyPr/>
        <a:lstStyle/>
        <a:p>
          <a:endParaRPr lang="en-US"/>
        </a:p>
      </dgm:t>
    </dgm:pt>
    <dgm:pt modelId="{26CC1E88-6783-4195-BA6F-E7296D9C54C6}" type="sibTrans" cxnId="{5584A5E1-22F5-40AC-8564-918455761667}">
      <dgm:prSet/>
      <dgm:spPr/>
      <dgm:t>
        <a:bodyPr/>
        <a:lstStyle/>
        <a:p>
          <a:endParaRPr lang="en-US"/>
        </a:p>
      </dgm:t>
    </dgm:pt>
    <dgm:pt modelId="{A54F3FFD-6B18-4477-A281-93C04C7CCB39}">
      <dgm:prSet/>
      <dgm:spPr/>
      <dgm:t>
        <a:bodyPr/>
        <a:lstStyle/>
        <a:p>
          <a:r>
            <a:rPr lang="en-US"/>
            <a:t>Google Hangout** </a:t>
          </a:r>
          <a:endParaRPr lang="en-US" dirty="0"/>
        </a:p>
      </dgm:t>
    </dgm:pt>
    <dgm:pt modelId="{B446E8D2-E0DF-4866-869C-EAE95B518935}" type="parTrans" cxnId="{06D2A66F-A88A-4052-B114-CCCE149C0C7D}">
      <dgm:prSet/>
      <dgm:spPr/>
      <dgm:t>
        <a:bodyPr/>
        <a:lstStyle/>
        <a:p>
          <a:endParaRPr lang="en-US"/>
        </a:p>
      </dgm:t>
    </dgm:pt>
    <dgm:pt modelId="{101729A5-A958-446B-AEF4-D74CD08E4252}" type="sibTrans" cxnId="{06D2A66F-A88A-4052-B114-CCCE149C0C7D}">
      <dgm:prSet/>
      <dgm:spPr/>
      <dgm:t>
        <a:bodyPr/>
        <a:lstStyle/>
        <a:p>
          <a:endParaRPr lang="en-US"/>
        </a:p>
      </dgm:t>
    </dgm:pt>
    <dgm:pt modelId="{422F7935-2239-49D2-A8E6-3484BCD297C7}">
      <dgm:prSet/>
      <dgm:spPr/>
      <dgm:t>
        <a:bodyPr/>
        <a:lstStyle/>
        <a:p>
          <a:r>
            <a:rPr lang="en-US"/>
            <a:t>Whereby**</a:t>
          </a:r>
          <a:endParaRPr lang="en-US" dirty="0"/>
        </a:p>
      </dgm:t>
    </dgm:pt>
    <dgm:pt modelId="{C24D7583-7525-4907-AE57-7264C9834968}" type="parTrans" cxnId="{B3DCB029-5D02-4D76-83C2-E7CA067CE3B6}">
      <dgm:prSet/>
      <dgm:spPr/>
      <dgm:t>
        <a:bodyPr/>
        <a:lstStyle/>
        <a:p>
          <a:endParaRPr lang="en-US"/>
        </a:p>
      </dgm:t>
    </dgm:pt>
    <dgm:pt modelId="{5C0157C3-7F17-42C0-AAB4-E00E6547A86B}" type="sibTrans" cxnId="{B3DCB029-5D02-4D76-83C2-E7CA067CE3B6}">
      <dgm:prSet/>
      <dgm:spPr/>
      <dgm:t>
        <a:bodyPr/>
        <a:lstStyle/>
        <a:p>
          <a:endParaRPr lang="en-US"/>
        </a:p>
      </dgm:t>
    </dgm:pt>
    <dgm:pt modelId="{58E08820-2525-4E9F-AE4A-C07CCB5F93BC}">
      <dgm:prSet/>
      <dgm:spPr/>
      <dgm:t>
        <a:bodyPr/>
        <a:lstStyle/>
        <a:p>
          <a:r>
            <a:rPr lang="en-US"/>
            <a:t>FB Video Calling &amp; Live**</a:t>
          </a:r>
          <a:endParaRPr lang="en-US" dirty="0"/>
        </a:p>
      </dgm:t>
    </dgm:pt>
    <dgm:pt modelId="{41623843-F421-40BA-9228-6022C2E4621D}" type="parTrans" cxnId="{A6D46B11-9A02-4D5B-9D36-27E9D93AE191}">
      <dgm:prSet/>
      <dgm:spPr/>
      <dgm:t>
        <a:bodyPr/>
        <a:lstStyle/>
        <a:p>
          <a:endParaRPr lang="en-US"/>
        </a:p>
      </dgm:t>
    </dgm:pt>
    <dgm:pt modelId="{77913F0F-6AFC-4E14-961C-A4F32A8EC481}" type="sibTrans" cxnId="{A6D46B11-9A02-4D5B-9D36-27E9D93AE191}">
      <dgm:prSet/>
      <dgm:spPr/>
      <dgm:t>
        <a:bodyPr/>
        <a:lstStyle/>
        <a:p>
          <a:endParaRPr lang="en-US"/>
        </a:p>
      </dgm:t>
    </dgm:pt>
    <dgm:pt modelId="{FA74310B-127A-4554-B4AD-18158342688C}">
      <dgm:prSet/>
      <dgm:spPr/>
      <dgm:t>
        <a:bodyPr/>
        <a:lstStyle/>
        <a:p>
          <a:r>
            <a:rPr lang="en-US"/>
            <a:t>Zoom</a:t>
          </a:r>
          <a:endParaRPr lang="en-US" dirty="0"/>
        </a:p>
      </dgm:t>
    </dgm:pt>
    <dgm:pt modelId="{CB0FFF91-BC4C-4EAE-BA8D-2252A690B81A}" type="parTrans" cxnId="{B0D2420F-AD9C-4E39-B12D-ED18A36DCE0B}">
      <dgm:prSet/>
      <dgm:spPr/>
      <dgm:t>
        <a:bodyPr/>
        <a:lstStyle/>
        <a:p>
          <a:endParaRPr lang="en-US"/>
        </a:p>
      </dgm:t>
    </dgm:pt>
    <dgm:pt modelId="{49D794B7-80B4-4A7A-858B-21A3248496EB}" type="sibTrans" cxnId="{B0D2420F-AD9C-4E39-B12D-ED18A36DCE0B}">
      <dgm:prSet/>
      <dgm:spPr/>
      <dgm:t>
        <a:bodyPr/>
        <a:lstStyle/>
        <a:p>
          <a:endParaRPr lang="en-US"/>
        </a:p>
      </dgm:t>
    </dgm:pt>
    <dgm:pt modelId="{6027CB07-34A0-4239-8B15-678BC9468187}">
      <dgm:prSet/>
      <dgm:spPr/>
      <dgm:t>
        <a:bodyPr/>
        <a:lstStyle/>
        <a:p>
          <a:r>
            <a:rPr lang="en-US" dirty="0"/>
            <a:t>GoToMeeting</a:t>
          </a:r>
        </a:p>
      </dgm:t>
    </dgm:pt>
    <dgm:pt modelId="{016BD85B-6186-44A6-B5BE-0FA9D40AE53D}" type="parTrans" cxnId="{CC0FDA13-FC6A-452D-AA8E-1A58F0C21484}">
      <dgm:prSet/>
      <dgm:spPr/>
      <dgm:t>
        <a:bodyPr/>
        <a:lstStyle/>
        <a:p>
          <a:endParaRPr lang="en-US"/>
        </a:p>
      </dgm:t>
    </dgm:pt>
    <dgm:pt modelId="{DADE965F-D857-493D-8AE4-0F4B26F00C25}" type="sibTrans" cxnId="{CC0FDA13-FC6A-452D-AA8E-1A58F0C21484}">
      <dgm:prSet/>
      <dgm:spPr/>
      <dgm:t>
        <a:bodyPr/>
        <a:lstStyle/>
        <a:p>
          <a:endParaRPr lang="en-US"/>
        </a:p>
      </dgm:t>
    </dgm:pt>
    <dgm:pt modelId="{6539F1A7-BF20-4519-97AB-344CFB3E73D1}" type="pres">
      <dgm:prSet presAssocID="{5FD609FC-F8C8-49D7-9128-9FD99C0811EC}" presName="Name0" presStyleCnt="0">
        <dgm:presLayoutVars>
          <dgm:dir/>
          <dgm:animLvl val="lvl"/>
          <dgm:resizeHandles val="exact"/>
        </dgm:presLayoutVars>
      </dgm:prSet>
      <dgm:spPr/>
    </dgm:pt>
    <dgm:pt modelId="{89879A8B-BCF3-4B96-8B31-D607C7B99AED}" type="pres">
      <dgm:prSet presAssocID="{6027CB07-34A0-4239-8B15-678BC9468187}" presName="boxAndChildren" presStyleCnt="0"/>
      <dgm:spPr/>
    </dgm:pt>
    <dgm:pt modelId="{75949134-220E-4510-8F1C-93D4D87C322F}" type="pres">
      <dgm:prSet presAssocID="{6027CB07-34A0-4239-8B15-678BC9468187}" presName="parentTextBox" presStyleLbl="node1" presStyleIdx="0" presStyleCnt="7"/>
      <dgm:spPr/>
    </dgm:pt>
    <dgm:pt modelId="{23712BF3-85FD-476D-8587-EE6986BD9A02}" type="pres">
      <dgm:prSet presAssocID="{49D794B7-80B4-4A7A-858B-21A3248496EB}" presName="sp" presStyleCnt="0"/>
      <dgm:spPr/>
    </dgm:pt>
    <dgm:pt modelId="{07FCF56D-7B75-4799-AC43-ECC0F168EF9E}" type="pres">
      <dgm:prSet presAssocID="{FA74310B-127A-4554-B4AD-18158342688C}" presName="arrowAndChildren" presStyleCnt="0"/>
      <dgm:spPr/>
    </dgm:pt>
    <dgm:pt modelId="{633DE816-3CD7-41FA-A40C-6D9F04296B54}" type="pres">
      <dgm:prSet presAssocID="{FA74310B-127A-4554-B4AD-18158342688C}" presName="parentTextArrow" presStyleLbl="node1" presStyleIdx="1" presStyleCnt="7"/>
      <dgm:spPr/>
    </dgm:pt>
    <dgm:pt modelId="{5F0A3F19-8181-4E57-BB8D-20A2BB599829}" type="pres">
      <dgm:prSet presAssocID="{77913F0F-6AFC-4E14-961C-A4F32A8EC481}" presName="sp" presStyleCnt="0"/>
      <dgm:spPr/>
    </dgm:pt>
    <dgm:pt modelId="{4A034D49-6A6F-4DB3-81D3-5BF7E5B5D8D2}" type="pres">
      <dgm:prSet presAssocID="{58E08820-2525-4E9F-AE4A-C07CCB5F93BC}" presName="arrowAndChildren" presStyleCnt="0"/>
      <dgm:spPr/>
    </dgm:pt>
    <dgm:pt modelId="{74097802-FF39-4AF9-AC5B-CAB826AB2FB9}" type="pres">
      <dgm:prSet presAssocID="{58E08820-2525-4E9F-AE4A-C07CCB5F93BC}" presName="parentTextArrow" presStyleLbl="node1" presStyleIdx="2" presStyleCnt="7"/>
      <dgm:spPr/>
    </dgm:pt>
    <dgm:pt modelId="{C1CA4D61-CB31-462A-9CEE-6D70F05E361D}" type="pres">
      <dgm:prSet presAssocID="{5C0157C3-7F17-42C0-AAB4-E00E6547A86B}" presName="sp" presStyleCnt="0"/>
      <dgm:spPr/>
    </dgm:pt>
    <dgm:pt modelId="{1A28E7F7-2870-4405-84DC-92E644B63F3E}" type="pres">
      <dgm:prSet presAssocID="{422F7935-2239-49D2-A8E6-3484BCD297C7}" presName="arrowAndChildren" presStyleCnt="0"/>
      <dgm:spPr/>
    </dgm:pt>
    <dgm:pt modelId="{5106F5FD-22D8-4A42-8EE3-E408C8A4C23A}" type="pres">
      <dgm:prSet presAssocID="{422F7935-2239-49D2-A8E6-3484BCD297C7}" presName="parentTextArrow" presStyleLbl="node1" presStyleIdx="3" presStyleCnt="7"/>
      <dgm:spPr/>
    </dgm:pt>
    <dgm:pt modelId="{DD640AB9-87CE-4A1F-8824-299924FE3897}" type="pres">
      <dgm:prSet presAssocID="{101729A5-A958-446B-AEF4-D74CD08E4252}" presName="sp" presStyleCnt="0"/>
      <dgm:spPr/>
    </dgm:pt>
    <dgm:pt modelId="{5656D984-00E2-4026-9FB6-B20A5633F86B}" type="pres">
      <dgm:prSet presAssocID="{A54F3FFD-6B18-4477-A281-93C04C7CCB39}" presName="arrowAndChildren" presStyleCnt="0"/>
      <dgm:spPr/>
    </dgm:pt>
    <dgm:pt modelId="{42288290-FA5C-4FD5-9A57-9CD6AF23EA57}" type="pres">
      <dgm:prSet presAssocID="{A54F3FFD-6B18-4477-A281-93C04C7CCB39}" presName="parentTextArrow" presStyleLbl="node1" presStyleIdx="4" presStyleCnt="7"/>
      <dgm:spPr/>
    </dgm:pt>
    <dgm:pt modelId="{2063E382-4840-4649-97E8-57ACF57A05FD}" type="pres">
      <dgm:prSet presAssocID="{26CC1E88-6783-4195-BA6F-E7296D9C54C6}" presName="sp" presStyleCnt="0"/>
      <dgm:spPr/>
    </dgm:pt>
    <dgm:pt modelId="{B111FBD4-43B1-4907-B73D-5EAA7A89B1FF}" type="pres">
      <dgm:prSet presAssocID="{39ECA8D8-4053-46E3-A1F0-8FEFBD1E4EF0}" presName="arrowAndChildren" presStyleCnt="0"/>
      <dgm:spPr/>
    </dgm:pt>
    <dgm:pt modelId="{7C05842B-562B-45B7-9947-6CF9DCFE5933}" type="pres">
      <dgm:prSet presAssocID="{39ECA8D8-4053-46E3-A1F0-8FEFBD1E4EF0}" presName="parentTextArrow" presStyleLbl="node1" presStyleIdx="5" presStyleCnt="7"/>
      <dgm:spPr/>
    </dgm:pt>
    <dgm:pt modelId="{52A68320-3BC0-4614-B315-21852371A083}" type="pres">
      <dgm:prSet presAssocID="{FCC67847-214D-4EA0-8993-8F467E22703B}" presName="sp" presStyleCnt="0"/>
      <dgm:spPr/>
    </dgm:pt>
    <dgm:pt modelId="{219914B0-652D-4677-B737-65F335943FBB}" type="pres">
      <dgm:prSet presAssocID="{06D00956-5FFF-4329-9F48-68C47066D0EB}" presName="arrowAndChildren" presStyleCnt="0"/>
      <dgm:spPr/>
    </dgm:pt>
    <dgm:pt modelId="{33EC136C-7587-430B-BFF5-43270248999E}" type="pres">
      <dgm:prSet presAssocID="{06D00956-5FFF-4329-9F48-68C47066D0EB}" presName="parentTextArrow" presStyleLbl="node1" presStyleIdx="6" presStyleCnt="7"/>
      <dgm:spPr/>
    </dgm:pt>
  </dgm:ptLst>
  <dgm:cxnLst>
    <dgm:cxn modelId="{B0D2420F-AD9C-4E39-B12D-ED18A36DCE0B}" srcId="{5FD609FC-F8C8-49D7-9128-9FD99C0811EC}" destId="{FA74310B-127A-4554-B4AD-18158342688C}" srcOrd="5" destOrd="0" parTransId="{CB0FFF91-BC4C-4EAE-BA8D-2252A690B81A}" sibTransId="{49D794B7-80B4-4A7A-858B-21A3248496EB}"/>
    <dgm:cxn modelId="{A6D46B11-9A02-4D5B-9D36-27E9D93AE191}" srcId="{5FD609FC-F8C8-49D7-9128-9FD99C0811EC}" destId="{58E08820-2525-4E9F-AE4A-C07CCB5F93BC}" srcOrd="4" destOrd="0" parTransId="{41623843-F421-40BA-9228-6022C2E4621D}" sibTransId="{77913F0F-6AFC-4E14-961C-A4F32A8EC481}"/>
    <dgm:cxn modelId="{CC0FDA13-FC6A-452D-AA8E-1A58F0C21484}" srcId="{5FD609FC-F8C8-49D7-9128-9FD99C0811EC}" destId="{6027CB07-34A0-4239-8B15-678BC9468187}" srcOrd="6" destOrd="0" parTransId="{016BD85B-6186-44A6-B5BE-0FA9D40AE53D}" sibTransId="{DADE965F-D857-493D-8AE4-0F4B26F00C25}"/>
    <dgm:cxn modelId="{D701F018-38A0-4E75-BF23-33E44E74925C}" type="presOf" srcId="{06D00956-5FFF-4329-9F48-68C47066D0EB}" destId="{33EC136C-7587-430B-BFF5-43270248999E}" srcOrd="0" destOrd="0" presId="urn:microsoft.com/office/officeart/2005/8/layout/process4"/>
    <dgm:cxn modelId="{0CA6951C-B798-4AE9-B2A3-C877720E35D6}" srcId="{5FD609FC-F8C8-49D7-9128-9FD99C0811EC}" destId="{06D00956-5FFF-4329-9F48-68C47066D0EB}" srcOrd="0" destOrd="0" parTransId="{528C6A66-D3B7-4E69-87EF-9B8205400137}" sibTransId="{FCC67847-214D-4EA0-8993-8F467E22703B}"/>
    <dgm:cxn modelId="{B3DCB029-5D02-4D76-83C2-E7CA067CE3B6}" srcId="{5FD609FC-F8C8-49D7-9128-9FD99C0811EC}" destId="{422F7935-2239-49D2-A8E6-3484BCD297C7}" srcOrd="3" destOrd="0" parTransId="{C24D7583-7525-4907-AE57-7264C9834968}" sibTransId="{5C0157C3-7F17-42C0-AAB4-E00E6547A86B}"/>
    <dgm:cxn modelId="{D0BC1B31-135C-4195-A54F-AE6607586AE1}" type="presOf" srcId="{422F7935-2239-49D2-A8E6-3484BCD297C7}" destId="{5106F5FD-22D8-4A42-8EE3-E408C8A4C23A}" srcOrd="0" destOrd="0" presId="urn:microsoft.com/office/officeart/2005/8/layout/process4"/>
    <dgm:cxn modelId="{06D2A66F-A88A-4052-B114-CCCE149C0C7D}" srcId="{5FD609FC-F8C8-49D7-9128-9FD99C0811EC}" destId="{A54F3FFD-6B18-4477-A281-93C04C7CCB39}" srcOrd="2" destOrd="0" parTransId="{B446E8D2-E0DF-4866-869C-EAE95B518935}" sibTransId="{101729A5-A958-446B-AEF4-D74CD08E4252}"/>
    <dgm:cxn modelId="{D7D82476-D60F-4DDA-B482-61252B1BA776}" type="presOf" srcId="{39ECA8D8-4053-46E3-A1F0-8FEFBD1E4EF0}" destId="{7C05842B-562B-45B7-9947-6CF9DCFE5933}" srcOrd="0" destOrd="0" presId="urn:microsoft.com/office/officeart/2005/8/layout/process4"/>
    <dgm:cxn modelId="{6A226998-B2B2-4B8F-AE9D-599A397EAC43}" type="presOf" srcId="{FA74310B-127A-4554-B4AD-18158342688C}" destId="{633DE816-3CD7-41FA-A40C-6D9F04296B54}" srcOrd="0" destOrd="0" presId="urn:microsoft.com/office/officeart/2005/8/layout/process4"/>
    <dgm:cxn modelId="{64D6B298-D7C7-49C4-928B-B304A51CEC13}" type="presOf" srcId="{A54F3FFD-6B18-4477-A281-93C04C7CCB39}" destId="{42288290-FA5C-4FD5-9A57-9CD6AF23EA57}" srcOrd="0" destOrd="0" presId="urn:microsoft.com/office/officeart/2005/8/layout/process4"/>
    <dgm:cxn modelId="{9ADBAEA4-50FE-4E1E-804E-F4623A3DB001}" type="presOf" srcId="{5FD609FC-F8C8-49D7-9128-9FD99C0811EC}" destId="{6539F1A7-BF20-4519-97AB-344CFB3E73D1}" srcOrd="0" destOrd="0" presId="urn:microsoft.com/office/officeart/2005/8/layout/process4"/>
    <dgm:cxn modelId="{A0FC09AF-F88F-441E-BD2C-A8F3B748524F}" type="presOf" srcId="{58E08820-2525-4E9F-AE4A-C07CCB5F93BC}" destId="{74097802-FF39-4AF9-AC5B-CAB826AB2FB9}" srcOrd="0" destOrd="0" presId="urn:microsoft.com/office/officeart/2005/8/layout/process4"/>
    <dgm:cxn modelId="{AFCCCFC7-539E-4C48-869C-150A50F39053}" type="presOf" srcId="{6027CB07-34A0-4239-8B15-678BC9468187}" destId="{75949134-220E-4510-8F1C-93D4D87C322F}" srcOrd="0" destOrd="0" presId="urn:microsoft.com/office/officeart/2005/8/layout/process4"/>
    <dgm:cxn modelId="{5584A5E1-22F5-40AC-8564-918455761667}" srcId="{5FD609FC-F8C8-49D7-9128-9FD99C0811EC}" destId="{39ECA8D8-4053-46E3-A1F0-8FEFBD1E4EF0}" srcOrd="1" destOrd="0" parTransId="{C594680D-6A74-4F78-801F-3F1FAF9D2BDB}" sibTransId="{26CC1E88-6783-4195-BA6F-E7296D9C54C6}"/>
    <dgm:cxn modelId="{052AA5CC-0CCA-4C16-AFB2-4E07416693BF}" type="presParOf" srcId="{6539F1A7-BF20-4519-97AB-344CFB3E73D1}" destId="{89879A8B-BCF3-4B96-8B31-D607C7B99AED}" srcOrd="0" destOrd="0" presId="urn:microsoft.com/office/officeart/2005/8/layout/process4"/>
    <dgm:cxn modelId="{6860E2DE-E53E-46ED-8855-3FA98623D646}" type="presParOf" srcId="{89879A8B-BCF3-4B96-8B31-D607C7B99AED}" destId="{75949134-220E-4510-8F1C-93D4D87C322F}" srcOrd="0" destOrd="0" presId="urn:microsoft.com/office/officeart/2005/8/layout/process4"/>
    <dgm:cxn modelId="{0FE79846-8FA7-4E16-A2B0-D22E843A62E0}" type="presParOf" srcId="{6539F1A7-BF20-4519-97AB-344CFB3E73D1}" destId="{23712BF3-85FD-476D-8587-EE6986BD9A02}" srcOrd="1" destOrd="0" presId="urn:microsoft.com/office/officeart/2005/8/layout/process4"/>
    <dgm:cxn modelId="{E04BC537-B21B-4251-8F37-F431AEF23051}" type="presParOf" srcId="{6539F1A7-BF20-4519-97AB-344CFB3E73D1}" destId="{07FCF56D-7B75-4799-AC43-ECC0F168EF9E}" srcOrd="2" destOrd="0" presId="urn:microsoft.com/office/officeart/2005/8/layout/process4"/>
    <dgm:cxn modelId="{8C79518E-0122-4887-BF7A-E8A4677CACA0}" type="presParOf" srcId="{07FCF56D-7B75-4799-AC43-ECC0F168EF9E}" destId="{633DE816-3CD7-41FA-A40C-6D9F04296B54}" srcOrd="0" destOrd="0" presId="urn:microsoft.com/office/officeart/2005/8/layout/process4"/>
    <dgm:cxn modelId="{0F7EC47B-9BA5-4761-9938-39321A80D82B}" type="presParOf" srcId="{6539F1A7-BF20-4519-97AB-344CFB3E73D1}" destId="{5F0A3F19-8181-4E57-BB8D-20A2BB599829}" srcOrd="3" destOrd="0" presId="urn:microsoft.com/office/officeart/2005/8/layout/process4"/>
    <dgm:cxn modelId="{4F415808-4035-44E4-9FEC-26626CA97E99}" type="presParOf" srcId="{6539F1A7-BF20-4519-97AB-344CFB3E73D1}" destId="{4A034D49-6A6F-4DB3-81D3-5BF7E5B5D8D2}" srcOrd="4" destOrd="0" presId="urn:microsoft.com/office/officeart/2005/8/layout/process4"/>
    <dgm:cxn modelId="{0BDED98C-F933-48F1-B41A-D1804A66B73F}" type="presParOf" srcId="{4A034D49-6A6F-4DB3-81D3-5BF7E5B5D8D2}" destId="{74097802-FF39-4AF9-AC5B-CAB826AB2FB9}" srcOrd="0" destOrd="0" presId="urn:microsoft.com/office/officeart/2005/8/layout/process4"/>
    <dgm:cxn modelId="{E2C197C9-1AFA-4626-8112-97B2D059B7D4}" type="presParOf" srcId="{6539F1A7-BF20-4519-97AB-344CFB3E73D1}" destId="{C1CA4D61-CB31-462A-9CEE-6D70F05E361D}" srcOrd="5" destOrd="0" presId="urn:microsoft.com/office/officeart/2005/8/layout/process4"/>
    <dgm:cxn modelId="{132AFC73-710E-4E19-8F48-824894E8BAF7}" type="presParOf" srcId="{6539F1A7-BF20-4519-97AB-344CFB3E73D1}" destId="{1A28E7F7-2870-4405-84DC-92E644B63F3E}" srcOrd="6" destOrd="0" presId="urn:microsoft.com/office/officeart/2005/8/layout/process4"/>
    <dgm:cxn modelId="{F6248716-CC74-46BC-B63C-D3104EEE7501}" type="presParOf" srcId="{1A28E7F7-2870-4405-84DC-92E644B63F3E}" destId="{5106F5FD-22D8-4A42-8EE3-E408C8A4C23A}" srcOrd="0" destOrd="0" presId="urn:microsoft.com/office/officeart/2005/8/layout/process4"/>
    <dgm:cxn modelId="{764C2D86-F122-46ED-A056-58D30158D035}" type="presParOf" srcId="{6539F1A7-BF20-4519-97AB-344CFB3E73D1}" destId="{DD640AB9-87CE-4A1F-8824-299924FE3897}" srcOrd="7" destOrd="0" presId="urn:microsoft.com/office/officeart/2005/8/layout/process4"/>
    <dgm:cxn modelId="{5F2E24C0-0E44-45AB-80EB-C1376B3A09E6}" type="presParOf" srcId="{6539F1A7-BF20-4519-97AB-344CFB3E73D1}" destId="{5656D984-00E2-4026-9FB6-B20A5633F86B}" srcOrd="8" destOrd="0" presId="urn:microsoft.com/office/officeart/2005/8/layout/process4"/>
    <dgm:cxn modelId="{0C6A565D-1B92-451A-BD26-871CE10CE1DA}" type="presParOf" srcId="{5656D984-00E2-4026-9FB6-B20A5633F86B}" destId="{42288290-FA5C-4FD5-9A57-9CD6AF23EA57}" srcOrd="0" destOrd="0" presId="urn:microsoft.com/office/officeart/2005/8/layout/process4"/>
    <dgm:cxn modelId="{545A796A-6E5B-47BD-AC13-32FC8F745BD9}" type="presParOf" srcId="{6539F1A7-BF20-4519-97AB-344CFB3E73D1}" destId="{2063E382-4840-4649-97E8-57ACF57A05FD}" srcOrd="9" destOrd="0" presId="urn:microsoft.com/office/officeart/2005/8/layout/process4"/>
    <dgm:cxn modelId="{01BC14F8-7977-4A8E-9B88-21E29914422F}" type="presParOf" srcId="{6539F1A7-BF20-4519-97AB-344CFB3E73D1}" destId="{B111FBD4-43B1-4907-B73D-5EAA7A89B1FF}" srcOrd="10" destOrd="0" presId="urn:microsoft.com/office/officeart/2005/8/layout/process4"/>
    <dgm:cxn modelId="{1193085C-D04D-49E1-907B-89CA7B717543}" type="presParOf" srcId="{B111FBD4-43B1-4907-B73D-5EAA7A89B1FF}" destId="{7C05842B-562B-45B7-9947-6CF9DCFE5933}" srcOrd="0" destOrd="0" presId="urn:microsoft.com/office/officeart/2005/8/layout/process4"/>
    <dgm:cxn modelId="{FC3A7E70-E524-48C3-B621-F03AE8693D54}" type="presParOf" srcId="{6539F1A7-BF20-4519-97AB-344CFB3E73D1}" destId="{52A68320-3BC0-4614-B315-21852371A083}" srcOrd="11" destOrd="0" presId="urn:microsoft.com/office/officeart/2005/8/layout/process4"/>
    <dgm:cxn modelId="{0143D6ED-A6D2-42D4-9431-17812693D634}" type="presParOf" srcId="{6539F1A7-BF20-4519-97AB-344CFB3E73D1}" destId="{219914B0-652D-4677-B737-65F335943FBB}" srcOrd="12" destOrd="0" presId="urn:microsoft.com/office/officeart/2005/8/layout/process4"/>
    <dgm:cxn modelId="{A5B72E07-9773-402E-B67E-E9BA277A0870}" type="presParOf" srcId="{219914B0-652D-4677-B737-65F335943FBB}" destId="{33EC136C-7587-430B-BFF5-43270248999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9B0549E-F2AF-48D1-97BD-2B5D59C488A1}" type="doc">
      <dgm:prSet loTypeId="urn:microsoft.com/office/officeart/2005/8/layout/process4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D8B085D-36AE-4DF7-B953-8D92E6AB3556}">
      <dgm:prSet/>
      <dgm:spPr/>
      <dgm:t>
        <a:bodyPr/>
        <a:lstStyle/>
        <a:p>
          <a:r>
            <a:rPr lang="en-US" dirty="0"/>
            <a:t>Closed to whom you want…BUT</a:t>
          </a:r>
        </a:p>
      </dgm:t>
    </dgm:pt>
    <dgm:pt modelId="{EA6DDB40-797F-4365-99EB-BEE3ABEA5903}" type="parTrans" cxnId="{751F86B9-2865-4CBC-B9EE-3CA873308972}">
      <dgm:prSet/>
      <dgm:spPr/>
      <dgm:t>
        <a:bodyPr/>
        <a:lstStyle/>
        <a:p>
          <a:endParaRPr lang="en-US"/>
        </a:p>
      </dgm:t>
    </dgm:pt>
    <dgm:pt modelId="{7AA9AD10-1288-404D-A46F-19CBD1E4E287}" type="sibTrans" cxnId="{751F86B9-2865-4CBC-B9EE-3CA873308972}">
      <dgm:prSet/>
      <dgm:spPr/>
      <dgm:t>
        <a:bodyPr/>
        <a:lstStyle/>
        <a:p>
          <a:endParaRPr lang="en-US"/>
        </a:p>
      </dgm:t>
    </dgm:pt>
    <dgm:pt modelId="{9E2D4757-9F03-402D-812D-1100A6CEE541}">
      <dgm:prSet/>
      <dgm:spPr/>
      <dgm:t>
        <a:bodyPr/>
        <a:lstStyle/>
        <a:p>
          <a:r>
            <a:rPr lang="en-US" dirty="0"/>
            <a:t>Say No to Polls and Unknown Friends </a:t>
          </a:r>
        </a:p>
      </dgm:t>
    </dgm:pt>
    <dgm:pt modelId="{6935FFB2-55A1-4882-BB44-84CD4F5D7B42}" type="parTrans" cxnId="{FB18561A-2A58-44DE-A2AB-F02441458908}">
      <dgm:prSet/>
      <dgm:spPr/>
      <dgm:t>
        <a:bodyPr/>
        <a:lstStyle/>
        <a:p>
          <a:endParaRPr lang="en-US"/>
        </a:p>
      </dgm:t>
    </dgm:pt>
    <dgm:pt modelId="{8FF1BFC2-6A90-43CB-9DC4-D3B12131AEB5}" type="sibTrans" cxnId="{FB18561A-2A58-44DE-A2AB-F02441458908}">
      <dgm:prSet/>
      <dgm:spPr/>
      <dgm:t>
        <a:bodyPr/>
        <a:lstStyle/>
        <a:p>
          <a:endParaRPr lang="en-US"/>
        </a:p>
      </dgm:t>
    </dgm:pt>
    <dgm:pt modelId="{D73EF839-2ED1-4A52-BC9A-D704CC441E94}">
      <dgm:prSet/>
      <dgm:spPr/>
      <dgm:t>
        <a:bodyPr/>
        <a:lstStyle/>
        <a:p>
          <a:r>
            <a:rPr lang="en-US" dirty="0"/>
            <a:t>Set Privacy and Defaults</a:t>
          </a:r>
        </a:p>
      </dgm:t>
    </dgm:pt>
    <dgm:pt modelId="{E56CD061-2DA8-402B-8680-1BB6F6D44D43}" type="parTrans" cxnId="{69E30B5A-1E3D-45C0-A2AE-FEDE362B3549}">
      <dgm:prSet/>
      <dgm:spPr/>
      <dgm:t>
        <a:bodyPr/>
        <a:lstStyle/>
        <a:p>
          <a:endParaRPr lang="en-US"/>
        </a:p>
      </dgm:t>
    </dgm:pt>
    <dgm:pt modelId="{27A32C18-C7BB-43C9-A563-CB1C27FA406D}" type="sibTrans" cxnId="{69E30B5A-1E3D-45C0-A2AE-FEDE362B3549}">
      <dgm:prSet/>
      <dgm:spPr/>
      <dgm:t>
        <a:bodyPr/>
        <a:lstStyle/>
        <a:p>
          <a:endParaRPr lang="en-US"/>
        </a:p>
      </dgm:t>
    </dgm:pt>
    <dgm:pt modelId="{53BDC52C-06AE-46A4-8489-13E464877B66}">
      <dgm:prSet/>
      <dgm:spPr/>
      <dgm:t>
        <a:bodyPr/>
        <a:lstStyle/>
        <a:p>
          <a:r>
            <a:rPr lang="en-US" dirty="0"/>
            <a:t>Hacking Growing</a:t>
          </a:r>
        </a:p>
      </dgm:t>
    </dgm:pt>
    <dgm:pt modelId="{6D1A833F-D003-4679-95EC-4346AAB0BAFE}" type="parTrans" cxnId="{AD87851B-C328-455F-ABCB-9C799DF7992C}">
      <dgm:prSet/>
      <dgm:spPr/>
      <dgm:t>
        <a:bodyPr/>
        <a:lstStyle/>
        <a:p>
          <a:endParaRPr lang="en-US"/>
        </a:p>
      </dgm:t>
    </dgm:pt>
    <dgm:pt modelId="{550B7D79-3769-48FB-8FB2-C3BC818224BD}" type="sibTrans" cxnId="{AD87851B-C328-455F-ABCB-9C799DF7992C}">
      <dgm:prSet/>
      <dgm:spPr/>
      <dgm:t>
        <a:bodyPr/>
        <a:lstStyle/>
        <a:p>
          <a:endParaRPr lang="en-US"/>
        </a:p>
      </dgm:t>
    </dgm:pt>
    <dgm:pt modelId="{0F1DD03C-DBA5-4755-A926-2E38596847B8}">
      <dgm:prSet/>
      <dgm:spPr/>
      <dgm:t>
        <a:bodyPr/>
        <a:lstStyle/>
        <a:p>
          <a:r>
            <a:rPr lang="en-US" dirty="0"/>
            <a:t>You see 1% of Pages and 30% of Friends’ Posts – Facebook decides for you</a:t>
          </a:r>
        </a:p>
      </dgm:t>
    </dgm:pt>
    <dgm:pt modelId="{633446C0-572F-4258-B6B3-A5DFCF5D35D0}" type="parTrans" cxnId="{4517AAA2-7552-496F-AF18-4A8E2900EB4C}">
      <dgm:prSet/>
      <dgm:spPr/>
      <dgm:t>
        <a:bodyPr/>
        <a:lstStyle/>
        <a:p>
          <a:endParaRPr lang="en-US"/>
        </a:p>
      </dgm:t>
    </dgm:pt>
    <dgm:pt modelId="{D66FABA3-9045-498A-8110-0D6FFA31FCA5}" type="sibTrans" cxnId="{4517AAA2-7552-496F-AF18-4A8E2900EB4C}">
      <dgm:prSet/>
      <dgm:spPr/>
      <dgm:t>
        <a:bodyPr/>
        <a:lstStyle/>
        <a:p>
          <a:endParaRPr lang="en-US"/>
        </a:p>
      </dgm:t>
    </dgm:pt>
    <dgm:pt modelId="{030E12EE-BE21-459B-8777-583754E90593}">
      <dgm:prSet/>
      <dgm:spPr/>
      <dgm:t>
        <a:bodyPr/>
        <a:lstStyle/>
        <a:p>
          <a:r>
            <a:rPr lang="en-US" dirty="0"/>
            <a:t>You are the Product – 100% targeted ad based</a:t>
          </a:r>
        </a:p>
      </dgm:t>
    </dgm:pt>
    <dgm:pt modelId="{02B168F7-B22A-4274-9487-856BA7A88037}" type="parTrans" cxnId="{98E7C787-3DAE-410A-B9D4-235B168A50D3}">
      <dgm:prSet/>
      <dgm:spPr/>
    </dgm:pt>
    <dgm:pt modelId="{6DFE3F67-7E6E-4852-B9BC-00E0C2E1E95F}" type="sibTrans" cxnId="{98E7C787-3DAE-410A-B9D4-235B168A50D3}">
      <dgm:prSet/>
      <dgm:spPr/>
    </dgm:pt>
    <dgm:pt modelId="{92D755CB-ED6B-4BB5-8CA9-B0DCF53C3119}" type="pres">
      <dgm:prSet presAssocID="{B9B0549E-F2AF-48D1-97BD-2B5D59C488A1}" presName="Name0" presStyleCnt="0">
        <dgm:presLayoutVars>
          <dgm:dir/>
          <dgm:animLvl val="lvl"/>
          <dgm:resizeHandles val="exact"/>
        </dgm:presLayoutVars>
      </dgm:prSet>
      <dgm:spPr/>
    </dgm:pt>
    <dgm:pt modelId="{93A8BDC1-54C2-4BE7-9B71-379D11276F40}" type="pres">
      <dgm:prSet presAssocID="{030E12EE-BE21-459B-8777-583754E90593}" presName="boxAndChildren" presStyleCnt="0"/>
      <dgm:spPr/>
    </dgm:pt>
    <dgm:pt modelId="{3253536D-6EC4-4F47-A5FC-84B8D4978415}" type="pres">
      <dgm:prSet presAssocID="{030E12EE-BE21-459B-8777-583754E90593}" presName="parentTextBox" presStyleLbl="node1" presStyleIdx="0" presStyleCnt="6"/>
      <dgm:spPr/>
    </dgm:pt>
    <dgm:pt modelId="{E38C64EC-CF9A-4675-8A96-BFF32A7FD005}" type="pres">
      <dgm:prSet presAssocID="{D66FABA3-9045-498A-8110-0D6FFA31FCA5}" presName="sp" presStyleCnt="0"/>
      <dgm:spPr/>
    </dgm:pt>
    <dgm:pt modelId="{A6916E4A-BAAA-4855-BDDF-BBECA3A4DA89}" type="pres">
      <dgm:prSet presAssocID="{0F1DD03C-DBA5-4755-A926-2E38596847B8}" presName="arrowAndChildren" presStyleCnt="0"/>
      <dgm:spPr/>
    </dgm:pt>
    <dgm:pt modelId="{E1879097-F9A7-46B3-A1A1-C055871A966D}" type="pres">
      <dgm:prSet presAssocID="{0F1DD03C-DBA5-4755-A926-2E38596847B8}" presName="parentTextArrow" presStyleLbl="node1" presStyleIdx="1" presStyleCnt="6"/>
      <dgm:spPr/>
    </dgm:pt>
    <dgm:pt modelId="{20132DDD-CC6C-4B49-8D73-57FFC0E66BD3}" type="pres">
      <dgm:prSet presAssocID="{550B7D79-3769-48FB-8FB2-C3BC818224BD}" presName="sp" presStyleCnt="0"/>
      <dgm:spPr/>
    </dgm:pt>
    <dgm:pt modelId="{FD8FE544-A5D8-4482-AE9B-90E594B9F4DD}" type="pres">
      <dgm:prSet presAssocID="{53BDC52C-06AE-46A4-8489-13E464877B66}" presName="arrowAndChildren" presStyleCnt="0"/>
      <dgm:spPr/>
    </dgm:pt>
    <dgm:pt modelId="{61E7662E-FCBC-4C6C-8F21-EDEB864F3BB6}" type="pres">
      <dgm:prSet presAssocID="{53BDC52C-06AE-46A4-8489-13E464877B66}" presName="parentTextArrow" presStyleLbl="node1" presStyleIdx="2" presStyleCnt="6"/>
      <dgm:spPr/>
    </dgm:pt>
    <dgm:pt modelId="{D0D87D59-93B2-4F59-9767-868B773D0FCF}" type="pres">
      <dgm:prSet presAssocID="{8FF1BFC2-6A90-43CB-9DC4-D3B12131AEB5}" presName="sp" presStyleCnt="0"/>
      <dgm:spPr/>
    </dgm:pt>
    <dgm:pt modelId="{0D5BE3C5-6116-4E90-945F-22D4DCA7D080}" type="pres">
      <dgm:prSet presAssocID="{9E2D4757-9F03-402D-812D-1100A6CEE541}" presName="arrowAndChildren" presStyleCnt="0"/>
      <dgm:spPr/>
    </dgm:pt>
    <dgm:pt modelId="{B26082BD-42B4-482C-8D14-59C42ED575E2}" type="pres">
      <dgm:prSet presAssocID="{9E2D4757-9F03-402D-812D-1100A6CEE541}" presName="parentTextArrow" presStyleLbl="node1" presStyleIdx="3" presStyleCnt="6"/>
      <dgm:spPr/>
    </dgm:pt>
    <dgm:pt modelId="{293C01B8-C9B3-4465-9BCD-025981B2CEE0}" type="pres">
      <dgm:prSet presAssocID="{27A32C18-C7BB-43C9-A563-CB1C27FA406D}" presName="sp" presStyleCnt="0"/>
      <dgm:spPr/>
    </dgm:pt>
    <dgm:pt modelId="{09E163D1-5E41-45EE-B63B-0C38610E4D0E}" type="pres">
      <dgm:prSet presAssocID="{D73EF839-2ED1-4A52-BC9A-D704CC441E94}" presName="arrowAndChildren" presStyleCnt="0"/>
      <dgm:spPr/>
    </dgm:pt>
    <dgm:pt modelId="{7E3D05C7-DD30-4461-9AA9-5916EEDD46CE}" type="pres">
      <dgm:prSet presAssocID="{D73EF839-2ED1-4A52-BC9A-D704CC441E94}" presName="parentTextArrow" presStyleLbl="node1" presStyleIdx="4" presStyleCnt="6"/>
      <dgm:spPr/>
    </dgm:pt>
    <dgm:pt modelId="{72C7EA07-C7A3-4837-A2A4-A466A97D1236}" type="pres">
      <dgm:prSet presAssocID="{7AA9AD10-1288-404D-A46F-19CBD1E4E287}" presName="sp" presStyleCnt="0"/>
      <dgm:spPr/>
    </dgm:pt>
    <dgm:pt modelId="{734ADC02-2F05-4460-9FC3-72690CE97AA2}" type="pres">
      <dgm:prSet presAssocID="{9D8B085D-36AE-4DF7-B953-8D92E6AB3556}" presName="arrowAndChildren" presStyleCnt="0"/>
      <dgm:spPr/>
    </dgm:pt>
    <dgm:pt modelId="{A3A822AF-1FE0-4266-8285-4F12CDD83D92}" type="pres">
      <dgm:prSet presAssocID="{9D8B085D-36AE-4DF7-B953-8D92E6AB3556}" presName="parentTextArrow" presStyleLbl="node1" presStyleIdx="5" presStyleCnt="6"/>
      <dgm:spPr/>
    </dgm:pt>
  </dgm:ptLst>
  <dgm:cxnLst>
    <dgm:cxn modelId="{FB18561A-2A58-44DE-A2AB-F02441458908}" srcId="{B9B0549E-F2AF-48D1-97BD-2B5D59C488A1}" destId="{9E2D4757-9F03-402D-812D-1100A6CEE541}" srcOrd="2" destOrd="0" parTransId="{6935FFB2-55A1-4882-BB44-84CD4F5D7B42}" sibTransId="{8FF1BFC2-6A90-43CB-9DC4-D3B12131AEB5}"/>
    <dgm:cxn modelId="{68C5A91A-8746-40E8-8ADC-0FD20ACD7974}" type="presOf" srcId="{53BDC52C-06AE-46A4-8489-13E464877B66}" destId="{61E7662E-FCBC-4C6C-8F21-EDEB864F3BB6}" srcOrd="0" destOrd="0" presId="urn:microsoft.com/office/officeart/2005/8/layout/process4"/>
    <dgm:cxn modelId="{AD87851B-C328-455F-ABCB-9C799DF7992C}" srcId="{B9B0549E-F2AF-48D1-97BD-2B5D59C488A1}" destId="{53BDC52C-06AE-46A4-8489-13E464877B66}" srcOrd="3" destOrd="0" parTransId="{6D1A833F-D003-4679-95EC-4346AAB0BAFE}" sibTransId="{550B7D79-3769-48FB-8FB2-C3BC818224BD}"/>
    <dgm:cxn modelId="{D4BD672E-D9E5-4E03-906E-30554CF60C83}" type="presOf" srcId="{9E2D4757-9F03-402D-812D-1100A6CEE541}" destId="{B26082BD-42B4-482C-8D14-59C42ED575E2}" srcOrd="0" destOrd="0" presId="urn:microsoft.com/office/officeart/2005/8/layout/process4"/>
    <dgm:cxn modelId="{908CF136-70B2-48AE-A6E1-413FDB3E1C56}" type="presOf" srcId="{D73EF839-2ED1-4A52-BC9A-D704CC441E94}" destId="{7E3D05C7-DD30-4461-9AA9-5916EEDD46CE}" srcOrd="0" destOrd="0" presId="urn:microsoft.com/office/officeart/2005/8/layout/process4"/>
    <dgm:cxn modelId="{6D214A73-B313-4DFB-BBC9-D56787B5E674}" type="presOf" srcId="{B9B0549E-F2AF-48D1-97BD-2B5D59C488A1}" destId="{92D755CB-ED6B-4BB5-8CA9-B0DCF53C3119}" srcOrd="0" destOrd="0" presId="urn:microsoft.com/office/officeart/2005/8/layout/process4"/>
    <dgm:cxn modelId="{69E30B5A-1E3D-45C0-A2AE-FEDE362B3549}" srcId="{B9B0549E-F2AF-48D1-97BD-2B5D59C488A1}" destId="{D73EF839-2ED1-4A52-BC9A-D704CC441E94}" srcOrd="1" destOrd="0" parTransId="{E56CD061-2DA8-402B-8680-1BB6F6D44D43}" sibTransId="{27A32C18-C7BB-43C9-A563-CB1C27FA406D}"/>
    <dgm:cxn modelId="{98E7C787-3DAE-410A-B9D4-235B168A50D3}" srcId="{B9B0549E-F2AF-48D1-97BD-2B5D59C488A1}" destId="{030E12EE-BE21-459B-8777-583754E90593}" srcOrd="5" destOrd="0" parTransId="{02B168F7-B22A-4274-9487-856BA7A88037}" sibTransId="{6DFE3F67-7E6E-4852-B9BC-00E0C2E1E95F}"/>
    <dgm:cxn modelId="{4517AAA2-7552-496F-AF18-4A8E2900EB4C}" srcId="{B9B0549E-F2AF-48D1-97BD-2B5D59C488A1}" destId="{0F1DD03C-DBA5-4755-A926-2E38596847B8}" srcOrd="4" destOrd="0" parTransId="{633446C0-572F-4258-B6B3-A5DFCF5D35D0}" sibTransId="{D66FABA3-9045-498A-8110-0D6FFA31FCA5}"/>
    <dgm:cxn modelId="{04C322B3-C42E-40BC-954C-5FB5B6C165E3}" type="presOf" srcId="{0F1DD03C-DBA5-4755-A926-2E38596847B8}" destId="{E1879097-F9A7-46B3-A1A1-C055871A966D}" srcOrd="0" destOrd="0" presId="urn:microsoft.com/office/officeart/2005/8/layout/process4"/>
    <dgm:cxn modelId="{B9E5C4B3-4009-4F13-B6D7-29965D90BE35}" type="presOf" srcId="{030E12EE-BE21-459B-8777-583754E90593}" destId="{3253536D-6EC4-4F47-A5FC-84B8D4978415}" srcOrd="0" destOrd="0" presId="urn:microsoft.com/office/officeart/2005/8/layout/process4"/>
    <dgm:cxn modelId="{751F86B9-2865-4CBC-B9EE-3CA873308972}" srcId="{B9B0549E-F2AF-48D1-97BD-2B5D59C488A1}" destId="{9D8B085D-36AE-4DF7-B953-8D92E6AB3556}" srcOrd="0" destOrd="0" parTransId="{EA6DDB40-797F-4365-99EB-BEE3ABEA5903}" sibTransId="{7AA9AD10-1288-404D-A46F-19CBD1E4E287}"/>
    <dgm:cxn modelId="{3C5450CA-BE8E-4179-84E4-A4ECE1C507CB}" type="presOf" srcId="{9D8B085D-36AE-4DF7-B953-8D92E6AB3556}" destId="{A3A822AF-1FE0-4266-8285-4F12CDD83D92}" srcOrd="0" destOrd="0" presId="urn:microsoft.com/office/officeart/2005/8/layout/process4"/>
    <dgm:cxn modelId="{F588868D-AD19-4BA9-90E4-0B9E8D7BAF52}" type="presParOf" srcId="{92D755CB-ED6B-4BB5-8CA9-B0DCF53C3119}" destId="{93A8BDC1-54C2-4BE7-9B71-379D11276F40}" srcOrd="0" destOrd="0" presId="urn:microsoft.com/office/officeart/2005/8/layout/process4"/>
    <dgm:cxn modelId="{408E1988-D703-4015-B8B5-6738F9D16A35}" type="presParOf" srcId="{93A8BDC1-54C2-4BE7-9B71-379D11276F40}" destId="{3253536D-6EC4-4F47-A5FC-84B8D4978415}" srcOrd="0" destOrd="0" presId="urn:microsoft.com/office/officeart/2005/8/layout/process4"/>
    <dgm:cxn modelId="{3A498C49-B05A-484A-999F-76E3B209508B}" type="presParOf" srcId="{92D755CB-ED6B-4BB5-8CA9-B0DCF53C3119}" destId="{E38C64EC-CF9A-4675-8A96-BFF32A7FD005}" srcOrd="1" destOrd="0" presId="urn:microsoft.com/office/officeart/2005/8/layout/process4"/>
    <dgm:cxn modelId="{5A6D30B2-AD7E-47CD-8E4B-E5BA28B4B284}" type="presParOf" srcId="{92D755CB-ED6B-4BB5-8CA9-B0DCF53C3119}" destId="{A6916E4A-BAAA-4855-BDDF-BBECA3A4DA89}" srcOrd="2" destOrd="0" presId="urn:microsoft.com/office/officeart/2005/8/layout/process4"/>
    <dgm:cxn modelId="{0B7890A3-DCDE-4F60-B1B7-9403D509878C}" type="presParOf" srcId="{A6916E4A-BAAA-4855-BDDF-BBECA3A4DA89}" destId="{E1879097-F9A7-46B3-A1A1-C055871A966D}" srcOrd="0" destOrd="0" presId="urn:microsoft.com/office/officeart/2005/8/layout/process4"/>
    <dgm:cxn modelId="{DF6EF248-CD5E-41A4-B77F-BA1423ABEE12}" type="presParOf" srcId="{92D755CB-ED6B-4BB5-8CA9-B0DCF53C3119}" destId="{20132DDD-CC6C-4B49-8D73-57FFC0E66BD3}" srcOrd="3" destOrd="0" presId="urn:microsoft.com/office/officeart/2005/8/layout/process4"/>
    <dgm:cxn modelId="{6594C7CC-0D0D-4A8D-8BE6-E4E9E68E5C55}" type="presParOf" srcId="{92D755CB-ED6B-4BB5-8CA9-B0DCF53C3119}" destId="{FD8FE544-A5D8-4482-AE9B-90E594B9F4DD}" srcOrd="4" destOrd="0" presId="urn:microsoft.com/office/officeart/2005/8/layout/process4"/>
    <dgm:cxn modelId="{B0AA8CB4-EE4B-4C40-B68E-D4828351C849}" type="presParOf" srcId="{FD8FE544-A5D8-4482-AE9B-90E594B9F4DD}" destId="{61E7662E-FCBC-4C6C-8F21-EDEB864F3BB6}" srcOrd="0" destOrd="0" presId="urn:microsoft.com/office/officeart/2005/8/layout/process4"/>
    <dgm:cxn modelId="{8EB5918F-DFD4-4CBF-9617-1302DBDD37BE}" type="presParOf" srcId="{92D755CB-ED6B-4BB5-8CA9-B0DCF53C3119}" destId="{D0D87D59-93B2-4F59-9767-868B773D0FCF}" srcOrd="5" destOrd="0" presId="urn:microsoft.com/office/officeart/2005/8/layout/process4"/>
    <dgm:cxn modelId="{50AA7C1B-C454-4439-9484-AD49C4B0CDD2}" type="presParOf" srcId="{92D755CB-ED6B-4BB5-8CA9-B0DCF53C3119}" destId="{0D5BE3C5-6116-4E90-945F-22D4DCA7D080}" srcOrd="6" destOrd="0" presId="urn:microsoft.com/office/officeart/2005/8/layout/process4"/>
    <dgm:cxn modelId="{EFBD6E90-EC57-4118-9E4A-8F72657BB312}" type="presParOf" srcId="{0D5BE3C5-6116-4E90-945F-22D4DCA7D080}" destId="{B26082BD-42B4-482C-8D14-59C42ED575E2}" srcOrd="0" destOrd="0" presId="urn:microsoft.com/office/officeart/2005/8/layout/process4"/>
    <dgm:cxn modelId="{1A7971F4-C52B-4F24-AE63-5EA3F6DFAFA2}" type="presParOf" srcId="{92D755CB-ED6B-4BB5-8CA9-B0DCF53C3119}" destId="{293C01B8-C9B3-4465-9BCD-025981B2CEE0}" srcOrd="7" destOrd="0" presId="urn:microsoft.com/office/officeart/2005/8/layout/process4"/>
    <dgm:cxn modelId="{3749EF14-9F99-4715-8C62-1B217F17D241}" type="presParOf" srcId="{92D755CB-ED6B-4BB5-8CA9-B0DCF53C3119}" destId="{09E163D1-5E41-45EE-B63B-0C38610E4D0E}" srcOrd="8" destOrd="0" presId="urn:microsoft.com/office/officeart/2005/8/layout/process4"/>
    <dgm:cxn modelId="{39535C7B-A36C-459E-AE42-4AACD0F95ECE}" type="presParOf" srcId="{09E163D1-5E41-45EE-B63B-0C38610E4D0E}" destId="{7E3D05C7-DD30-4461-9AA9-5916EEDD46CE}" srcOrd="0" destOrd="0" presId="urn:microsoft.com/office/officeart/2005/8/layout/process4"/>
    <dgm:cxn modelId="{3EC20668-AC96-46BC-AC21-23422482B453}" type="presParOf" srcId="{92D755CB-ED6B-4BB5-8CA9-B0DCF53C3119}" destId="{72C7EA07-C7A3-4837-A2A4-A466A97D1236}" srcOrd="9" destOrd="0" presId="urn:microsoft.com/office/officeart/2005/8/layout/process4"/>
    <dgm:cxn modelId="{A1F1C893-5137-4BBF-9805-82337969EA1B}" type="presParOf" srcId="{92D755CB-ED6B-4BB5-8CA9-B0DCF53C3119}" destId="{734ADC02-2F05-4460-9FC3-72690CE97AA2}" srcOrd="10" destOrd="0" presId="urn:microsoft.com/office/officeart/2005/8/layout/process4"/>
    <dgm:cxn modelId="{DC795F1C-A66E-42F2-99AF-79D601144A47}" type="presParOf" srcId="{734ADC02-2F05-4460-9FC3-72690CE97AA2}" destId="{A3A822AF-1FE0-4266-8285-4F12CDD83D9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65C92C3-2FF6-4F63-941A-22504850934D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9A09095-255F-4177-B27D-BE41EE256C6D}">
      <dgm:prSet/>
      <dgm:spPr/>
      <dgm:t>
        <a:bodyPr/>
        <a:lstStyle/>
        <a:p>
          <a:r>
            <a:rPr lang="en-US"/>
            <a:t>Attachments – download from emails ONLY from people you know well</a:t>
          </a:r>
        </a:p>
      </dgm:t>
    </dgm:pt>
    <dgm:pt modelId="{6B2E2C77-6C3A-46B3-8B56-2092CFA897DF}" type="parTrans" cxnId="{DE0410B1-FDC1-4344-B854-F1952912E0B9}">
      <dgm:prSet/>
      <dgm:spPr/>
      <dgm:t>
        <a:bodyPr/>
        <a:lstStyle/>
        <a:p>
          <a:endParaRPr lang="en-US"/>
        </a:p>
      </dgm:t>
    </dgm:pt>
    <dgm:pt modelId="{4D0778EA-949F-4143-BF9D-ABE0844D0437}" type="sibTrans" cxnId="{DE0410B1-FDC1-4344-B854-F1952912E0B9}">
      <dgm:prSet/>
      <dgm:spPr/>
      <dgm:t>
        <a:bodyPr/>
        <a:lstStyle/>
        <a:p>
          <a:endParaRPr lang="en-US"/>
        </a:p>
      </dgm:t>
    </dgm:pt>
    <dgm:pt modelId="{64DB6F00-08FB-4A79-9D5A-BE0A4DFD3062}">
      <dgm:prSet/>
      <dgm:spPr/>
      <dgm:t>
        <a:bodyPr/>
        <a:lstStyle/>
        <a:p>
          <a:r>
            <a:rPr lang="en-US" dirty="0"/>
            <a:t>Editing tools</a:t>
          </a:r>
        </a:p>
      </dgm:t>
    </dgm:pt>
    <dgm:pt modelId="{27EB86E0-466D-4B8C-A450-9B41B03E0680}" type="parTrans" cxnId="{BE7D52C4-DD81-4709-9EF9-21C26E734D4B}">
      <dgm:prSet/>
      <dgm:spPr/>
      <dgm:t>
        <a:bodyPr/>
        <a:lstStyle/>
        <a:p>
          <a:endParaRPr lang="en-US"/>
        </a:p>
      </dgm:t>
    </dgm:pt>
    <dgm:pt modelId="{3BE077CE-0C81-4165-BD3A-897596B8215C}" type="sibTrans" cxnId="{BE7D52C4-DD81-4709-9EF9-21C26E734D4B}">
      <dgm:prSet/>
      <dgm:spPr/>
      <dgm:t>
        <a:bodyPr/>
        <a:lstStyle/>
        <a:p>
          <a:endParaRPr lang="en-US"/>
        </a:p>
      </dgm:t>
    </dgm:pt>
    <dgm:pt modelId="{623F6F7A-DA3F-4A8A-B86A-CE67C93B5A95}">
      <dgm:prSet/>
      <dgm:spPr/>
      <dgm:t>
        <a:bodyPr/>
        <a:lstStyle/>
        <a:p>
          <a:r>
            <a:rPr lang="en-US" dirty="0"/>
            <a:t>Photo Apps with image tools, including Facebook, Instagram, Snapchat</a:t>
          </a:r>
        </a:p>
      </dgm:t>
    </dgm:pt>
    <dgm:pt modelId="{324AB08F-79EC-4B7C-8D08-20BFBE13D778}" type="parTrans" cxnId="{BD3EC208-D2DC-4C5D-A488-A106170FC908}">
      <dgm:prSet/>
      <dgm:spPr/>
      <dgm:t>
        <a:bodyPr/>
        <a:lstStyle/>
        <a:p>
          <a:endParaRPr lang="en-US"/>
        </a:p>
      </dgm:t>
    </dgm:pt>
    <dgm:pt modelId="{1C0CA823-9904-48FE-8163-FBB0BD83CE36}" type="sibTrans" cxnId="{BD3EC208-D2DC-4C5D-A488-A106170FC908}">
      <dgm:prSet/>
      <dgm:spPr/>
      <dgm:t>
        <a:bodyPr/>
        <a:lstStyle/>
        <a:p>
          <a:endParaRPr lang="en-US"/>
        </a:p>
      </dgm:t>
    </dgm:pt>
    <dgm:pt modelId="{0D36EEA7-7216-4701-8166-14ADF8EC6F55}" type="pres">
      <dgm:prSet presAssocID="{E65C92C3-2FF6-4F63-941A-22504850934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9A6CACD-4577-4F7E-B549-06ACE5D88EE8}" type="pres">
      <dgm:prSet presAssocID="{C9A09095-255F-4177-B27D-BE41EE256C6D}" presName="hierRoot1" presStyleCnt="0">
        <dgm:presLayoutVars>
          <dgm:hierBranch val="init"/>
        </dgm:presLayoutVars>
      </dgm:prSet>
      <dgm:spPr/>
    </dgm:pt>
    <dgm:pt modelId="{AC931486-EF81-4CE0-BCE7-6D0117A39896}" type="pres">
      <dgm:prSet presAssocID="{C9A09095-255F-4177-B27D-BE41EE256C6D}" presName="rootComposite1" presStyleCnt="0"/>
      <dgm:spPr/>
    </dgm:pt>
    <dgm:pt modelId="{B5E9BE34-2007-48F0-B9B2-153938573082}" type="pres">
      <dgm:prSet presAssocID="{C9A09095-255F-4177-B27D-BE41EE256C6D}" presName="rootText1" presStyleLbl="node0" presStyleIdx="0" presStyleCnt="3">
        <dgm:presLayoutVars>
          <dgm:chPref val="3"/>
        </dgm:presLayoutVars>
      </dgm:prSet>
      <dgm:spPr/>
    </dgm:pt>
    <dgm:pt modelId="{3458DA99-25E8-457C-A68F-91CCAFC4EEFA}" type="pres">
      <dgm:prSet presAssocID="{C9A09095-255F-4177-B27D-BE41EE256C6D}" presName="rootConnector1" presStyleLbl="node1" presStyleIdx="0" presStyleCnt="0"/>
      <dgm:spPr/>
    </dgm:pt>
    <dgm:pt modelId="{1828CEF6-AE7C-4B92-9BC5-BE227E538444}" type="pres">
      <dgm:prSet presAssocID="{C9A09095-255F-4177-B27D-BE41EE256C6D}" presName="hierChild2" presStyleCnt="0"/>
      <dgm:spPr/>
    </dgm:pt>
    <dgm:pt modelId="{735787A1-B562-43DB-8696-BA59849B4A7F}" type="pres">
      <dgm:prSet presAssocID="{C9A09095-255F-4177-B27D-BE41EE256C6D}" presName="hierChild3" presStyleCnt="0"/>
      <dgm:spPr/>
    </dgm:pt>
    <dgm:pt modelId="{9FCDF3AB-D022-420D-8FF6-52406494DACF}" type="pres">
      <dgm:prSet presAssocID="{64DB6F00-08FB-4A79-9D5A-BE0A4DFD3062}" presName="hierRoot1" presStyleCnt="0">
        <dgm:presLayoutVars>
          <dgm:hierBranch val="init"/>
        </dgm:presLayoutVars>
      </dgm:prSet>
      <dgm:spPr/>
    </dgm:pt>
    <dgm:pt modelId="{ED41BF76-DB4F-41DC-9061-446D7ED82DEB}" type="pres">
      <dgm:prSet presAssocID="{64DB6F00-08FB-4A79-9D5A-BE0A4DFD3062}" presName="rootComposite1" presStyleCnt="0"/>
      <dgm:spPr/>
    </dgm:pt>
    <dgm:pt modelId="{343A4351-A8F6-413F-8C68-0C0556F44BED}" type="pres">
      <dgm:prSet presAssocID="{64DB6F00-08FB-4A79-9D5A-BE0A4DFD3062}" presName="rootText1" presStyleLbl="node0" presStyleIdx="1" presStyleCnt="3">
        <dgm:presLayoutVars>
          <dgm:chPref val="3"/>
        </dgm:presLayoutVars>
      </dgm:prSet>
      <dgm:spPr/>
    </dgm:pt>
    <dgm:pt modelId="{2E9D7F94-5A04-4CBA-845E-94EEAB6D9356}" type="pres">
      <dgm:prSet presAssocID="{64DB6F00-08FB-4A79-9D5A-BE0A4DFD3062}" presName="rootConnector1" presStyleLbl="node1" presStyleIdx="0" presStyleCnt="0"/>
      <dgm:spPr/>
    </dgm:pt>
    <dgm:pt modelId="{70EA8996-6B41-4EAC-9961-22206D909837}" type="pres">
      <dgm:prSet presAssocID="{64DB6F00-08FB-4A79-9D5A-BE0A4DFD3062}" presName="hierChild2" presStyleCnt="0"/>
      <dgm:spPr/>
    </dgm:pt>
    <dgm:pt modelId="{C3AEBBAF-EE92-4CF8-97DB-1E57C1CA4C15}" type="pres">
      <dgm:prSet presAssocID="{64DB6F00-08FB-4A79-9D5A-BE0A4DFD3062}" presName="hierChild3" presStyleCnt="0"/>
      <dgm:spPr/>
    </dgm:pt>
    <dgm:pt modelId="{244302C2-843F-45D9-AD1D-B8A198A4A5CD}" type="pres">
      <dgm:prSet presAssocID="{623F6F7A-DA3F-4A8A-B86A-CE67C93B5A95}" presName="hierRoot1" presStyleCnt="0">
        <dgm:presLayoutVars>
          <dgm:hierBranch val="init"/>
        </dgm:presLayoutVars>
      </dgm:prSet>
      <dgm:spPr/>
    </dgm:pt>
    <dgm:pt modelId="{9B3288E5-B020-4276-8732-6FCA0CA837B4}" type="pres">
      <dgm:prSet presAssocID="{623F6F7A-DA3F-4A8A-B86A-CE67C93B5A95}" presName="rootComposite1" presStyleCnt="0"/>
      <dgm:spPr/>
    </dgm:pt>
    <dgm:pt modelId="{21788771-808F-4381-90C3-B7F53732AD03}" type="pres">
      <dgm:prSet presAssocID="{623F6F7A-DA3F-4A8A-B86A-CE67C93B5A95}" presName="rootText1" presStyleLbl="node0" presStyleIdx="2" presStyleCnt="3">
        <dgm:presLayoutVars>
          <dgm:chPref val="3"/>
        </dgm:presLayoutVars>
      </dgm:prSet>
      <dgm:spPr/>
    </dgm:pt>
    <dgm:pt modelId="{0FC22F5D-0338-4257-AB19-366B2925D267}" type="pres">
      <dgm:prSet presAssocID="{623F6F7A-DA3F-4A8A-B86A-CE67C93B5A95}" presName="rootConnector1" presStyleLbl="node1" presStyleIdx="0" presStyleCnt="0"/>
      <dgm:spPr/>
    </dgm:pt>
    <dgm:pt modelId="{82949513-47D2-400F-AF07-AAE113FB25A9}" type="pres">
      <dgm:prSet presAssocID="{623F6F7A-DA3F-4A8A-B86A-CE67C93B5A95}" presName="hierChild2" presStyleCnt="0"/>
      <dgm:spPr/>
    </dgm:pt>
    <dgm:pt modelId="{2B84F20F-5A3E-47D2-983D-2FE7A5317AE1}" type="pres">
      <dgm:prSet presAssocID="{623F6F7A-DA3F-4A8A-B86A-CE67C93B5A95}" presName="hierChild3" presStyleCnt="0"/>
      <dgm:spPr/>
    </dgm:pt>
  </dgm:ptLst>
  <dgm:cxnLst>
    <dgm:cxn modelId="{BD3EC208-D2DC-4C5D-A488-A106170FC908}" srcId="{E65C92C3-2FF6-4F63-941A-22504850934D}" destId="{623F6F7A-DA3F-4A8A-B86A-CE67C93B5A95}" srcOrd="2" destOrd="0" parTransId="{324AB08F-79EC-4B7C-8D08-20BFBE13D778}" sibTransId="{1C0CA823-9904-48FE-8163-FBB0BD83CE36}"/>
    <dgm:cxn modelId="{5F46F42A-6737-4EAB-9923-5339F4472E75}" type="presOf" srcId="{C9A09095-255F-4177-B27D-BE41EE256C6D}" destId="{B5E9BE34-2007-48F0-B9B2-153938573082}" srcOrd="0" destOrd="0" presId="urn:microsoft.com/office/officeart/2009/3/layout/HorizontalOrganizationChart"/>
    <dgm:cxn modelId="{481EC233-2C19-4774-86C8-D8BF3E64EF39}" type="presOf" srcId="{623F6F7A-DA3F-4A8A-B86A-CE67C93B5A95}" destId="{0FC22F5D-0338-4257-AB19-366B2925D267}" srcOrd="1" destOrd="0" presId="urn:microsoft.com/office/officeart/2009/3/layout/HorizontalOrganizationChart"/>
    <dgm:cxn modelId="{0BB8E760-6405-453B-B494-0128B4DD182E}" type="presOf" srcId="{64DB6F00-08FB-4A79-9D5A-BE0A4DFD3062}" destId="{343A4351-A8F6-413F-8C68-0C0556F44BED}" srcOrd="0" destOrd="0" presId="urn:microsoft.com/office/officeart/2009/3/layout/HorizontalOrganizationChart"/>
    <dgm:cxn modelId="{23286856-22B9-42AD-803B-EE8DDBDAF201}" type="presOf" srcId="{C9A09095-255F-4177-B27D-BE41EE256C6D}" destId="{3458DA99-25E8-457C-A68F-91CCAFC4EEFA}" srcOrd="1" destOrd="0" presId="urn:microsoft.com/office/officeart/2009/3/layout/HorizontalOrganizationChart"/>
    <dgm:cxn modelId="{38E7A099-DF77-49F6-9ED9-77F5F7979A5E}" type="presOf" srcId="{623F6F7A-DA3F-4A8A-B86A-CE67C93B5A95}" destId="{21788771-808F-4381-90C3-B7F53732AD03}" srcOrd="0" destOrd="0" presId="urn:microsoft.com/office/officeart/2009/3/layout/HorizontalOrganizationChart"/>
    <dgm:cxn modelId="{6151B8AE-A950-4F35-9011-FACF33FA4BAF}" type="presOf" srcId="{E65C92C3-2FF6-4F63-941A-22504850934D}" destId="{0D36EEA7-7216-4701-8166-14ADF8EC6F55}" srcOrd="0" destOrd="0" presId="urn:microsoft.com/office/officeart/2009/3/layout/HorizontalOrganizationChart"/>
    <dgm:cxn modelId="{DE0410B1-FDC1-4344-B854-F1952912E0B9}" srcId="{E65C92C3-2FF6-4F63-941A-22504850934D}" destId="{C9A09095-255F-4177-B27D-BE41EE256C6D}" srcOrd="0" destOrd="0" parTransId="{6B2E2C77-6C3A-46B3-8B56-2092CFA897DF}" sibTransId="{4D0778EA-949F-4143-BF9D-ABE0844D0437}"/>
    <dgm:cxn modelId="{BE7D52C4-DD81-4709-9EF9-21C26E734D4B}" srcId="{E65C92C3-2FF6-4F63-941A-22504850934D}" destId="{64DB6F00-08FB-4A79-9D5A-BE0A4DFD3062}" srcOrd="1" destOrd="0" parTransId="{27EB86E0-466D-4B8C-A450-9B41B03E0680}" sibTransId="{3BE077CE-0C81-4165-BD3A-897596B8215C}"/>
    <dgm:cxn modelId="{58A856E5-41E8-4FFC-A32C-6A4EE508EB79}" type="presOf" srcId="{64DB6F00-08FB-4A79-9D5A-BE0A4DFD3062}" destId="{2E9D7F94-5A04-4CBA-845E-94EEAB6D9356}" srcOrd="1" destOrd="0" presId="urn:microsoft.com/office/officeart/2009/3/layout/HorizontalOrganizationChart"/>
    <dgm:cxn modelId="{53D285E8-3E72-4550-88AF-DDD232FF677B}" type="presParOf" srcId="{0D36EEA7-7216-4701-8166-14ADF8EC6F55}" destId="{B9A6CACD-4577-4F7E-B549-06ACE5D88EE8}" srcOrd="0" destOrd="0" presId="urn:microsoft.com/office/officeart/2009/3/layout/HorizontalOrganizationChart"/>
    <dgm:cxn modelId="{BBD95201-E37B-48F4-BB50-4AFCFB3EB58F}" type="presParOf" srcId="{B9A6CACD-4577-4F7E-B549-06ACE5D88EE8}" destId="{AC931486-EF81-4CE0-BCE7-6D0117A39896}" srcOrd="0" destOrd="0" presId="urn:microsoft.com/office/officeart/2009/3/layout/HorizontalOrganizationChart"/>
    <dgm:cxn modelId="{152FF2A3-A005-4E51-B417-72477924D3C8}" type="presParOf" srcId="{AC931486-EF81-4CE0-BCE7-6D0117A39896}" destId="{B5E9BE34-2007-48F0-B9B2-153938573082}" srcOrd="0" destOrd="0" presId="urn:microsoft.com/office/officeart/2009/3/layout/HorizontalOrganizationChart"/>
    <dgm:cxn modelId="{FD07B811-676C-4ED7-939B-99DDFBD9DB24}" type="presParOf" srcId="{AC931486-EF81-4CE0-BCE7-6D0117A39896}" destId="{3458DA99-25E8-457C-A68F-91CCAFC4EEFA}" srcOrd="1" destOrd="0" presId="urn:microsoft.com/office/officeart/2009/3/layout/HorizontalOrganizationChart"/>
    <dgm:cxn modelId="{9D413AB1-D9FA-45B4-9F11-6E40938EF3F8}" type="presParOf" srcId="{B9A6CACD-4577-4F7E-B549-06ACE5D88EE8}" destId="{1828CEF6-AE7C-4B92-9BC5-BE227E538444}" srcOrd="1" destOrd="0" presId="urn:microsoft.com/office/officeart/2009/3/layout/HorizontalOrganizationChart"/>
    <dgm:cxn modelId="{8F5D084E-A3AC-48F4-AEBA-949D99C60C75}" type="presParOf" srcId="{B9A6CACD-4577-4F7E-B549-06ACE5D88EE8}" destId="{735787A1-B562-43DB-8696-BA59849B4A7F}" srcOrd="2" destOrd="0" presId="urn:microsoft.com/office/officeart/2009/3/layout/HorizontalOrganizationChart"/>
    <dgm:cxn modelId="{4BA913CA-DBAD-402F-BA78-C7F45068EA8A}" type="presParOf" srcId="{0D36EEA7-7216-4701-8166-14ADF8EC6F55}" destId="{9FCDF3AB-D022-420D-8FF6-52406494DACF}" srcOrd="1" destOrd="0" presId="urn:microsoft.com/office/officeart/2009/3/layout/HorizontalOrganizationChart"/>
    <dgm:cxn modelId="{CF65D2C4-E0D8-4856-87DB-A8F25265D919}" type="presParOf" srcId="{9FCDF3AB-D022-420D-8FF6-52406494DACF}" destId="{ED41BF76-DB4F-41DC-9061-446D7ED82DEB}" srcOrd="0" destOrd="0" presId="urn:microsoft.com/office/officeart/2009/3/layout/HorizontalOrganizationChart"/>
    <dgm:cxn modelId="{F29CAF89-3AC3-48E4-A5DB-C074152BF37E}" type="presParOf" srcId="{ED41BF76-DB4F-41DC-9061-446D7ED82DEB}" destId="{343A4351-A8F6-413F-8C68-0C0556F44BED}" srcOrd="0" destOrd="0" presId="urn:microsoft.com/office/officeart/2009/3/layout/HorizontalOrganizationChart"/>
    <dgm:cxn modelId="{DDEAE32F-E813-4A20-9DA2-FE824128CEA3}" type="presParOf" srcId="{ED41BF76-DB4F-41DC-9061-446D7ED82DEB}" destId="{2E9D7F94-5A04-4CBA-845E-94EEAB6D9356}" srcOrd="1" destOrd="0" presId="urn:microsoft.com/office/officeart/2009/3/layout/HorizontalOrganizationChart"/>
    <dgm:cxn modelId="{4B72389F-9639-4AC2-B77F-A616425924E4}" type="presParOf" srcId="{9FCDF3AB-D022-420D-8FF6-52406494DACF}" destId="{70EA8996-6B41-4EAC-9961-22206D909837}" srcOrd="1" destOrd="0" presId="urn:microsoft.com/office/officeart/2009/3/layout/HorizontalOrganizationChart"/>
    <dgm:cxn modelId="{F3355860-34A1-4FC3-ADB4-BD00D1FEA673}" type="presParOf" srcId="{9FCDF3AB-D022-420D-8FF6-52406494DACF}" destId="{C3AEBBAF-EE92-4CF8-97DB-1E57C1CA4C15}" srcOrd="2" destOrd="0" presId="urn:microsoft.com/office/officeart/2009/3/layout/HorizontalOrganizationChart"/>
    <dgm:cxn modelId="{560DA30D-DDA7-4FE0-BC0B-15D970E7622C}" type="presParOf" srcId="{0D36EEA7-7216-4701-8166-14ADF8EC6F55}" destId="{244302C2-843F-45D9-AD1D-B8A198A4A5CD}" srcOrd="2" destOrd="0" presId="urn:microsoft.com/office/officeart/2009/3/layout/HorizontalOrganizationChart"/>
    <dgm:cxn modelId="{69FBD2B3-5CC2-4755-BAAF-2918C890622B}" type="presParOf" srcId="{244302C2-843F-45D9-AD1D-B8A198A4A5CD}" destId="{9B3288E5-B020-4276-8732-6FCA0CA837B4}" srcOrd="0" destOrd="0" presId="urn:microsoft.com/office/officeart/2009/3/layout/HorizontalOrganizationChart"/>
    <dgm:cxn modelId="{4641F851-60C6-4BB0-829D-5FA9F4BCB0EB}" type="presParOf" srcId="{9B3288E5-B020-4276-8732-6FCA0CA837B4}" destId="{21788771-808F-4381-90C3-B7F53732AD03}" srcOrd="0" destOrd="0" presId="urn:microsoft.com/office/officeart/2009/3/layout/HorizontalOrganizationChart"/>
    <dgm:cxn modelId="{D01B8EEB-C2C0-4519-9E3C-A3F9E88D494F}" type="presParOf" srcId="{9B3288E5-B020-4276-8732-6FCA0CA837B4}" destId="{0FC22F5D-0338-4257-AB19-366B2925D267}" srcOrd="1" destOrd="0" presId="urn:microsoft.com/office/officeart/2009/3/layout/HorizontalOrganizationChart"/>
    <dgm:cxn modelId="{4B8EAB30-BFCB-4718-90F1-F3D0A4BF3734}" type="presParOf" srcId="{244302C2-843F-45D9-AD1D-B8A198A4A5CD}" destId="{82949513-47D2-400F-AF07-AAE113FB25A9}" srcOrd="1" destOrd="0" presId="urn:microsoft.com/office/officeart/2009/3/layout/HorizontalOrganizationChart"/>
    <dgm:cxn modelId="{C1499C81-BD45-415C-8BFC-951831C93877}" type="presParOf" srcId="{244302C2-843F-45D9-AD1D-B8A198A4A5CD}" destId="{2B84F20F-5A3E-47D2-983D-2FE7A5317AE1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CAED907-ED3E-41EA-B176-478C8DEB3625}" type="doc">
      <dgm:prSet loTypeId="urn:microsoft.com/office/officeart/2005/8/layout/vProcess5" loCatId="process" qsTypeId="urn:microsoft.com/office/officeart/2005/8/quickstyle/simple1" qsCatId="simple" csTypeId="urn:microsoft.com/office/officeart/2005/8/colors/accent1_4" csCatId="accent1"/>
      <dgm:spPr/>
      <dgm:t>
        <a:bodyPr/>
        <a:lstStyle/>
        <a:p>
          <a:endParaRPr lang="en-US"/>
        </a:p>
      </dgm:t>
    </dgm:pt>
    <dgm:pt modelId="{E74F7706-747F-4609-BB9A-73E9E95C5204}">
      <dgm:prSet custT="1"/>
      <dgm:spPr/>
      <dgm:t>
        <a:bodyPr/>
        <a:lstStyle/>
        <a:p>
          <a:r>
            <a:rPr lang="en-US" sz="2400"/>
            <a:t>Calendars and alarms</a:t>
          </a:r>
        </a:p>
      </dgm:t>
    </dgm:pt>
    <dgm:pt modelId="{9AAD60CB-C77C-407B-8042-87C1BFB8B6B2}" type="parTrans" cxnId="{04AF475F-6DE7-43BE-9FEF-BC2B5C42FC39}">
      <dgm:prSet/>
      <dgm:spPr/>
      <dgm:t>
        <a:bodyPr/>
        <a:lstStyle/>
        <a:p>
          <a:endParaRPr lang="en-US" sz="2400"/>
        </a:p>
      </dgm:t>
    </dgm:pt>
    <dgm:pt modelId="{E655FB10-719E-46DD-B145-2210DF4D15D1}" type="sibTrans" cxnId="{04AF475F-6DE7-43BE-9FEF-BC2B5C42FC39}">
      <dgm:prSet custT="1"/>
      <dgm:spPr/>
      <dgm:t>
        <a:bodyPr/>
        <a:lstStyle/>
        <a:p>
          <a:endParaRPr lang="en-US" sz="2400"/>
        </a:p>
      </dgm:t>
    </dgm:pt>
    <dgm:pt modelId="{C60D8460-08CC-4553-B04C-997652AAA910}">
      <dgm:prSet custT="1"/>
      <dgm:spPr/>
      <dgm:t>
        <a:bodyPr/>
        <a:lstStyle/>
        <a:p>
          <a:r>
            <a:rPr lang="en-US" sz="2400"/>
            <a:t>Photos as memory</a:t>
          </a:r>
        </a:p>
      </dgm:t>
    </dgm:pt>
    <dgm:pt modelId="{12CCB359-82F7-4518-B7FA-EB8070DE8C6F}" type="parTrans" cxnId="{67C8CF8E-E8C7-48C8-859C-FAF8A75B25ED}">
      <dgm:prSet/>
      <dgm:spPr/>
      <dgm:t>
        <a:bodyPr/>
        <a:lstStyle/>
        <a:p>
          <a:endParaRPr lang="en-US" sz="2400"/>
        </a:p>
      </dgm:t>
    </dgm:pt>
    <dgm:pt modelId="{FE54399B-9A55-4991-956A-1E95D77185AD}" type="sibTrans" cxnId="{67C8CF8E-E8C7-48C8-859C-FAF8A75B25ED}">
      <dgm:prSet custT="1"/>
      <dgm:spPr/>
      <dgm:t>
        <a:bodyPr/>
        <a:lstStyle/>
        <a:p>
          <a:endParaRPr lang="en-US" sz="2400"/>
        </a:p>
      </dgm:t>
    </dgm:pt>
    <dgm:pt modelId="{21DC7D48-7CE4-4F6E-BF26-A39DD6F91F0E}">
      <dgm:prSet custT="1"/>
      <dgm:spPr/>
      <dgm:t>
        <a:bodyPr/>
        <a:lstStyle/>
        <a:p>
          <a:r>
            <a:rPr lang="en-US" sz="2400" dirty="0"/>
            <a:t>Pictures of where you park your car</a:t>
          </a:r>
        </a:p>
      </dgm:t>
    </dgm:pt>
    <dgm:pt modelId="{1D64D5D0-48D6-4B02-8BC6-A7CD50EF51F5}" type="parTrans" cxnId="{3599BD9B-2B79-4958-B490-9B46ED803464}">
      <dgm:prSet/>
      <dgm:spPr/>
      <dgm:t>
        <a:bodyPr/>
        <a:lstStyle/>
        <a:p>
          <a:endParaRPr lang="en-US" sz="2400"/>
        </a:p>
      </dgm:t>
    </dgm:pt>
    <dgm:pt modelId="{890EC403-21DA-483F-A01C-A4F4D744072A}" type="sibTrans" cxnId="{3599BD9B-2B79-4958-B490-9B46ED803464}">
      <dgm:prSet custT="1"/>
      <dgm:spPr/>
      <dgm:t>
        <a:bodyPr/>
        <a:lstStyle/>
        <a:p>
          <a:endParaRPr lang="en-US" sz="2400"/>
        </a:p>
      </dgm:t>
    </dgm:pt>
    <dgm:pt modelId="{2C17D02F-3931-46CF-A815-68788E8DF9D5}">
      <dgm:prSet custT="1"/>
      <dgm:spPr/>
      <dgm:t>
        <a:bodyPr/>
        <a:lstStyle/>
        <a:p>
          <a:r>
            <a:rPr lang="en-US" sz="2400" dirty="0"/>
            <a:t>Apps – Trello, Toodledo, Google </a:t>
          </a:r>
          <a:r>
            <a:rPr lang="en-US" sz="2400" dirty="0" err="1"/>
            <a:t>ToDo</a:t>
          </a:r>
          <a:r>
            <a:rPr lang="en-US" sz="2400" dirty="0"/>
            <a:t>, Amazon Alexa To Do</a:t>
          </a:r>
        </a:p>
      </dgm:t>
    </dgm:pt>
    <dgm:pt modelId="{F64EB110-4A72-45F0-A5D7-901E803E38A1}" type="parTrans" cxnId="{E7B2924A-86BB-4936-ABA3-554C5A07817E}">
      <dgm:prSet/>
      <dgm:spPr/>
      <dgm:t>
        <a:bodyPr/>
        <a:lstStyle/>
        <a:p>
          <a:endParaRPr lang="en-US" sz="2400"/>
        </a:p>
      </dgm:t>
    </dgm:pt>
    <dgm:pt modelId="{7768FDF1-643F-44BD-8E3B-D727184F8FB3}" type="sibTrans" cxnId="{E7B2924A-86BB-4936-ABA3-554C5A07817E}">
      <dgm:prSet custT="1"/>
      <dgm:spPr/>
      <dgm:t>
        <a:bodyPr/>
        <a:lstStyle/>
        <a:p>
          <a:endParaRPr lang="en-US" sz="2400"/>
        </a:p>
      </dgm:t>
    </dgm:pt>
    <dgm:pt modelId="{B65D52AE-CFAC-41CE-90B5-1290A3A8757F}">
      <dgm:prSet custT="1"/>
      <dgm:spPr/>
      <dgm:t>
        <a:bodyPr/>
        <a:lstStyle/>
        <a:p>
          <a:r>
            <a:rPr lang="en-US" sz="2400"/>
            <a:t>Set reminders for bills, pills, exercise, sleep, water lawn</a:t>
          </a:r>
        </a:p>
      </dgm:t>
    </dgm:pt>
    <dgm:pt modelId="{D1E442F4-4618-49A3-8202-EEA2921B37A0}" type="parTrans" cxnId="{6A412BA5-11C0-4C8B-852A-0AC03674AEC1}">
      <dgm:prSet/>
      <dgm:spPr/>
      <dgm:t>
        <a:bodyPr/>
        <a:lstStyle/>
        <a:p>
          <a:endParaRPr lang="en-US" sz="2400"/>
        </a:p>
      </dgm:t>
    </dgm:pt>
    <dgm:pt modelId="{EE7683BB-05A3-4473-8709-7B4EDEFEE062}" type="sibTrans" cxnId="{6A412BA5-11C0-4C8B-852A-0AC03674AEC1}">
      <dgm:prSet/>
      <dgm:spPr/>
      <dgm:t>
        <a:bodyPr/>
        <a:lstStyle/>
        <a:p>
          <a:endParaRPr lang="en-US" sz="2400"/>
        </a:p>
      </dgm:t>
    </dgm:pt>
    <dgm:pt modelId="{D7C79D14-8A76-4457-BC91-012E6C24DCCB}" type="pres">
      <dgm:prSet presAssocID="{ACAED907-ED3E-41EA-B176-478C8DEB3625}" presName="outerComposite" presStyleCnt="0">
        <dgm:presLayoutVars>
          <dgm:chMax val="5"/>
          <dgm:dir/>
          <dgm:resizeHandles val="exact"/>
        </dgm:presLayoutVars>
      </dgm:prSet>
      <dgm:spPr/>
    </dgm:pt>
    <dgm:pt modelId="{9D5F745E-CD34-4F49-819F-E9CF5DB6F5A3}" type="pres">
      <dgm:prSet presAssocID="{ACAED907-ED3E-41EA-B176-478C8DEB3625}" presName="dummyMaxCanvas" presStyleCnt="0">
        <dgm:presLayoutVars/>
      </dgm:prSet>
      <dgm:spPr/>
    </dgm:pt>
    <dgm:pt modelId="{034C81F0-E7DC-4ED9-9EC1-F2D923A17B3F}" type="pres">
      <dgm:prSet presAssocID="{ACAED907-ED3E-41EA-B176-478C8DEB3625}" presName="FiveNodes_1" presStyleLbl="node1" presStyleIdx="0" presStyleCnt="5">
        <dgm:presLayoutVars>
          <dgm:bulletEnabled val="1"/>
        </dgm:presLayoutVars>
      </dgm:prSet>
      <dgm:spPr/>
    </dgm:pt>
    <dgm:pt modelId="{FB350784-F0B6-44E8-A847-4F7258E73103}" type="pres">
      <dgm:prSet presAssocID="{ACAED907-ED3E-41EA-B176-478C8DEB3625}" presName="FiveNodes_2" presStyleLbl="node1" presStyleIdx="1" presStyleCnt="5">
        <dgm:presLayoutVars>
          <dgm:bulletEnabled val="1"/>
        </dgm:presLayoutVars>
      </dgm:prSet>
      <dgm:spPr/>
    </dgm:pt>
    <dgm:pt modelId="{8D5379FC-66E0-495D-9060-E5677B83763A}" type="pres">
      <dgm:prSet presAssocID="{ACAED907-ED3E-41EA-B176-478C8DEB3625}" presName="FiveNodes_3" presStyleLbl="node1" presStyleIdx="2" presStyleCnt="5">
        <dgm:presLayoutVars>
          <dgm:bulletEnabled val="1"/>
        </dgm:presLayoutVars>
      </dgm:prSet>
      <dgm:spPr/>
    </dgm:pt>
    <dgm:pt modelId="{9AED695B-716D-4F53-BCB7-C714AA9E67F5}" type="pres">
      <dgm:prSet presAssocID="{ACAED907-ED3E-41EA-B176-478C8DEB3625}" presName="FiveNodes_4" presStyleLbl="node1" presStyleIdx="3" presStyleCnt="5">
        <dgm:presLayoutVars>
          <dgm:bulletEnabled val="1"/>
        </dgm:presLayoutVars>
      </dgm:prSet>
      <dgm:spPr/>
    </dgm:pt>
    <dgm:pt modelId="{CEFCF88F-BC2A-4090-8CFB-B8BC6A5764BB}" type="pres">
      <dgm:prSet presAssocID="{ACAED907-ED3E-41EA-B176-478C8DEB3625}" presName="FiveNodes_5" presStyleLbl="node1" presStyleIdx="4" presStyleCnt="5">
        <dgm:presLayoutVars>
          <dgm:bulletEnabled val="1"/>
        </dgm:presLayoutVars>
      </dgm:prSet>
      <dgm:spPr/>
    </dgm:pt>
    <dgm:pt modelId="{0DC6186D-7687-4558-AE26-979C9DDD3AE5}" type="pres">
      <dgm:prSet presAssocID="{ACAED907-ED3E-41EA-B176-478C8DEB3625}" presName="FiveConn_1-2" presStyleLbl="fgAccFollowNode1" presStyleIdx="0" presStyleCnt="4">
        <dgm:presLayoutVars>
          <dgm:bulletEnabled val="1"/>
        </dgm:presLayoutVars>
      </dgm:prSet>
      <dgm:spPr/>
    </dgm:pt>
    <dgm:pt modelId="{4D8380DD-82DA-4080-8DAC-8856C8D420A0}" type="pres">
      <dgm:prSet presAssocID="{ACAED907-ED3E-41EA-B176-478C8DEB3625}" presName="FiveConn_2-3" presStyleLbl="fgAccFollowNode1" presStyleIdx="1" presStyleCnt="4">
        <dgm:presLayoutVars>
          <dgm:bulletEnabled val="1"/>
        </dgm:presLayoutVars>
      </dgm:prSet>
      <dgm:spPr/>
    </dgm:pt>
    <dgm:pt modelId="{DA918D71-F3A0-4D48-ABAF-2AA6F505569C}" type="pres">
      <dgm:prSet presAssocID="{ACAED907-ED3E-41EA-B176-478C8DEB3625}" presName="FiveConn_3-4" presStyleLbl="fgAccFollowNode1" presStyleIdx="2" presStyleCnt="4">
        <dgm:presLayoutVars>
          <dgm:bulletEnabled val="1"/>
        </dgm:presLayoutVars>
      </dgm:prSet>
      <dgm:spPr/>
    </dgm:pt>
    <dgm:pt modelId="{65D6081F-1407-4EFC-A57C-E8EA0E31EA76}" type="pres">
      <dgm:prSet presAssocID="{ACAED907-ED3E-41EA-B176-478C8DEB3625}" presName="FiveConn_4-5" presStyleLbl="fgAccFollowNode1" presStyleIdx="3" presStyleCnt="4">
        <dgm:presLayoutVars>
          <dgm:bulletEnabled val="1"/>
        </dgm:presLayoutVars>
      </dgm:prSet>
      <dgm:spPr/>
    </dgm:pt>
    <dgm:pt modelId="{D7DEBA71-86B8-441F-9B1F-652D3DF7F624}" type="pres">
      <dgm:prSet presAssocID="{ACAED907-ED3E-41EA-B176-478C8DEB3625}" presName="FiveNodes_1_text" presStyleLbl="node1" presStyleIdx="4" presStyleCnt="5">
        <dgm:presLayoutVars>
          <dgm:bulletEnabled val="1"/>
        </dgm:presLayoutVars>
      </dgm:prSet>
      <dgm:spPr/>
    </dgm:pt>
    <dgm:pt modelId="{61E51C30-BE91-4E15-9695-672F35708826}" type="pres">
      <dgm:prSet presAssocID="{ACAED907-ED3E-41EA-B176-478C8DEB3625}" presName="FiveNodes_2_text" presStyleLbl="node1" presStyleIdx="4" presStyleCnt="5">
        <dgm:presLayoutVars>
          <dgm:bulletEnabled val="1"/>
        </dgm:presLayoutVars>
      </dgm:prSet>
      <dgm:spPr/>
    </dgm:pt>
    <dgm:pt modelId="{83199AAB-2AD7-4A05-B923-5B92761BC307}" type="pres">
      <dgm:prSet presAssocID="{ACAED907-ED3E-41EA-B176-478C8DEB3625}" presName="FiveNodes_3_text" presStyleLbl="node1" presStyleIdx="4" presStyleCnt="5">
        <dgm:presLayoutVars>
          <dgm:bulletEnabled val="1"/>
        </dgm:presLayoutVars>
      </dgm:prSet>
      <dgm:spPr/>
    </dgm:pt>
    <dgm:pt modelId="{0D8BFFBD-6644-427C-8BA0-F96E8FAE0F09}" type="pres">
      <dgm:prSet presAssocID="{ACAED907-ED3E-41EA-B176-478C8DEB3625}" presName="FiveNodes_4_text" presStyleLbl="node1" presStyleIdx="4" presStyleCnt="5">
        <dgm:presLayoutVars>
          <dgm:bulletEnabled val="1"/>
        </dgm:presLayoutVars>
      </dgm:prSet>
      <dgm:spPr/>
    </dgm:pt>
    <dgm:pt modelId="{D2B9C9A0-85ED-424B-A6F3-57E124E356AA}" type="pres">
      <dgm:prSet presAssocID="{ACAED907-ED3E-41EA-B176-478C8DEB3625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6EECAF32-BFC9-425C-B872-EF78386175F9}" type="presOf" srcId="{2C17D02F-3931-46CF-A815-68788E8DF9D5}" destId="{0D8BFFBD-6644-427C-8BA0-F96E8FAE0F09}" srcOrd="1" destOrd="0" presId="urn:microsoft.com/office/officeart/2005/8/layout/vProcess5"/>
    <dgm:cxn modelId="{04AF475F-6DE7-43BE-9FEF-BC2B5C42FC39}" srcId="{ACAED907-ED3E-41EA-B176-478C8DEB3625}" destId="{E74F7706-747F-4609-BB9A-73E9E95C5204}" srcOrd="0" destOrd="0" parTransId="{9AAD60CB-C77C-407B-8042-87C1BFB8B6B2}" sibTransId="{E655FB10-719E-46DD-B145-2210DF4D15D1}"/>
    <dgm:cxn modelId="{E7B2924A-86BB-4936-ABA3-554C5A07817E}" srcId="{ACAED907-ED3E-41EA-B176-478C8DEB3625}" destId="{2C17D02F-3931-46CF-A815-68788E8DF9D5}" srcOrd="3" destOrd="0" parTransId="{F64EB110-4A72-45F0-A5D7-901E803E38A1}" sibTransId="{7768FDF1-643F-44BD-8E3B-D727184F8FB3}"/>
    <dgm:cxn modelId="{6C3E864D-48CE-4B50-8AE6-429CA7CD1797}" type="presOf" srcId="{2C17D02F-3931-46CF-A815-68788E8DF9D5}" destId="{9AED695B-716D-4F53-BCB7-C714AA9E67F5}" srcOrd="0" destOrd="0" presId="urn:microsoft.com/office/officeart/2005/8/layout/vProcess5"/>
    <dgm:cxn modelId="{9A92F781-2694-4C7A-AB58-0FF4EBE39619}" type="presOf" srcId="{7768FDF1-643F-44BD-8E3B-D727184F8FB3}" destId="{65D6081F-1407-4EFC-A57C-E8EA0E31EA76}" srcOrd="0" destOrd="0" presId="urn:microsoft.com/office/officeart/2005/8/layout/vProcess5"/>
    <dgm:cxn modelId="{DFD50C87-4375-4BC0-86BB-5B716A01E176}" type="presOf" srcId="{B65D52AE-CFAC-41CE-90B5-1290A3A8757F}" destId="{D2B9C9A0-85ED-424B-A6F3-57E124E356AA}" srcOrd="1" destOrd="0" presId="urn:microsoft.com/office/officeart/2005/8/layout/vProcess5"/>
    <dgm:cxn modelId="{67C8CF8E-E8C7-48C8-859C-FAF8A75B25ED}" srcId="{ACAED907-ED3E-41EA-B176-478C8DEB3625}" destId="{C60D8460-08CC-4553-B04C-997652AAA910}" srcOrd="1" destOrd="0" parTransId="{12CCB359-82F7-4518-B7FA-EB8070DE8C6F}" sibTransId="{FE54399B-9A55-4991-956A-1E95D77185AD}"/>
    <dgm:cxn modelId="{41C09E98-A5FA-4443-BBFA-8918295C8DEA}" type="presOf" srcId="{B65D52AE-CFAC-41CE-90B5-1290A3A8757F}" destId="{CEFCF88F-BC2A-4090-8CFB-B8BC6A5764BB}" srcOrd="0" destOrd="0" presId="urn:microsoft.com/office/officeart/2005/8/layout/vProcess5"/>
    <dgm:cxn modelId="{3599BD9B-2B79-4958-B490-9B46ED803464}" srcId="{ACAED907-ED3E-41EA-B176-478C8DEB3625}" destId="{21DC7D48-7CE4-4F6E-BF26-A39DD6F91F0E}" srcOrd="2" destOrd="0" parTransId="{1D64D5D0-48D6-4B02-8BC6-A7CD50EF51F5}" sibTransId="{890EC403-21DA-483F-A01C-A4F4D744072A}"/>
    <dgm:cxn modelId="{6A412BA5-11C0-4C8B-852A-0AC03674AEC1}" srcId="{ACAED907-ED3E-41EA-B176-478C8DEB3625}" destId="{B65D52AE-CFAC-41CE-90B5-1290A3A8757F}" srcOrd="4" destOrd="0" parTransId="{D1E442F4-4618-49A3-8202-EEA2921B37A0}" sibTransId="{EE7683BB-05A3-4473-8709-7B4EDEFEE062}"/>
    <dgm:cxn modelId="{DB5545A6-22B5-40B9-A107-993DE09B74A3}" type="presOf" srcId="{21DC7D48-7CE4-4F6E-BF26-A39DD6F91F0E}" destId="{8D5379FC-66E0-495D-9060-E5677B83763A}" srcOrd="0" destOrd="0" presId="urn:microsoft.com/office/officeart/2005/8/layout/vProcess5"/>
    <dgm:cxn modelId="{E07985B3-A6CC-484C-B368-39DDD1A30C05}" type="presOf" srcId="{C60D8460-08CC-4553-B04C-997652AAA910}" destId="{FB350784-F0B6-44E8-A847-4F7258E73103}" srcOrd="0" destOrd="0" presId="urn:microsoft.com/office/officeart/2005/8/layout/vProcess5"/>
    <dgm:cxn modelId="{6E3196B7-720E-4492-908D-2C39EDD90CEF}" type="presOf" srcId="{ACAED907-ED3E-41EA-B176-478C8DEB3625}" destId="{D7C79D14-8A76-4457-BC91-012E6C24DCCB}" srcOrd="0" destOrd="0" presId="urn:microsoft.com/office/officeart/2005/8/layout/vProcess5"/>
    <dgm:cxn modelId="{D9824FC2-9A12-4AC5-B9A2-3AE769AD8D0C}" type="presOf" srcId="{C60D8460-08CC-4553-B04C-997652AAA910}" destId="{61E51C30-BE91-4E15-9695-672F35708826}" srcOrd="1" destOrd="0" presId="urn:microsoft.com/office/officeart/2005/8/layout/vProcess5"/>
    <dgm:cxn modelId="{5F507DD5-D966-4BA5-8E53-3011FD59802D}" type="presOf" srcId="{E655FB10-719E-46DD-B145-2210DF4D15D1}" destId="{0DC6186D-7687-4558-AE26-979C9DDD3AE5}" srcOrd="0" destOrd="0" presId="urn:microsoft.com/office/officeart/2005/8/layout/vProcess5"/>
    <dgm:cxn modelId="{61F5DFDC-CBB8-4243-ABA6-98C7C25C9F63}" type="presOf" srcId="{E74F7706-747F-4609-BB9A-73E9E95C5204}" destId="{034C81F0-E7DC-4ED9-9EC1-F2D923A17B3F}" srcOrd="0" destOrd="0" presId="urn:microsoft.com/office/officeart/2005/8/layout/vProcess5"/>
    <dgm:cxn modelId="{80F2D7DE-2F85-4264-BAE5-52D2600989A1}" type="presOf" srcId="{FE54399B-9A55-4991-956A-1E95D77185AD}" destId="{4D8380DD-82DA-4080-8DAC-8856C8D420A0}" srcOrd="0" destOrd="0" presId="urn:microsoft.com/office/officeart/2005/8/layout/vProcess5"/>
    <dgm:cxn modelId="{DFBC1BE0-C031-4FC6-8AC3-3DBDE8749F08}" type="presOf" srcId="{21DC7D48-7CE4-4F6E-BF26-A39DD6F91F0E}" destId="{83199AAB-2AD7-4A05-B923-5B92761BC307}" srcOrd="1" destOrd="0" presId="urn:microsoft.com/office/officeart/2005/8/layout/vProcess5"/>
    <dgm:cxn modelId="{F19102E5-9B88-4F26-92E0-071A490FAE16}" type="presOf" srcId="{890EC403-21DA-483F-A01C-A4F4D744072A}" destId="{DA918D71-F3A0-4D48-ABAF-2AA6F505569C}" srcOrd="0" destOrd="0" presId="urn:microsoft.com/office/officeart/2005/8/layout/vProcess5"/>
    <dgm:cxn modelId="{8FB9C1F8-A943-4F3A-B47F-C452317C1782}" type="presOf" srcId="{E74F7706-747F-4609-BB9A-73E9E95C5204}" destId="{D7DEBA71-86B8-441F-9B1F-652D3DF7F624}" srcOrd="1" destOrd="0" presId="urn:microsoft.com/office/officeart/2005/8/layout/vProcess5"/>
    <dgm:cxn modelId="{DBD704F2-156D-4770-AA57-B24D6B0C9833}" type="presParOf" srcId="{D7C79D14-8A76-4457-BC91-012E6C24DCCB}" destId="{9D5F745E-CD34-4F49-819F-E9CF5DB6F5A3}" srcOrd="0" destOrd="0" presId="urn:microsoft.com/office/officeart/2005/8/layout/vProcess5"/>
    <dgm:cxn modelId="{AEC83E26-CBC2-4C3D-A2F9-38DC0C3EC823}" type="presParOf" srcId="{D7C79D14-8A76-4457-BC91-012E6C24DCCB}" destId="{034C81F0-E7DC-4ED9-9EC1-F2D923A17B3F}" srcOrd="1" destOrd="0" presId="urn:microsoft.com/office/officeart/2005/8/layout/vProcess5"/>
    <dgm:cxn modelId="{91B4177B-D163-428B-BE29-6B94BAC7874A}" type="presParOf" srcId="{D7C79D14-8A76-4457-BC91-012E6C24DCCB}" destId="{FB350784-F0B6-44E8-A847-4F7258E73103}" srcOrd="2" destOrd="0" presId="urn:microsoft.com/office/officeart/2005/8/layout/vProcess5"/>
    <dgm:cxn modelId="{9F149E7A-F6AC-4C8E-8E34-3915B67692B8}" type="presParOf" srcId="{D7C79D14-8A76-4457-BC91-012E6C24DCCB}" destId="{8D5379FC-66E0-495D-9060-E5677B83763A}" srcOrd="3" destOrd="0" presId="urn:microsoft.com/office/officeart/2005/8/layout/vProcess5"/>
    <dgm:cxn modelId="{B19A104F-94AB-4C65-83F4-3F8CAB131D46}" type="presParOf" srcId="{D7C79D14-8A76-4457-BC91-012E6C24DCCB}" destId="{9AED695B-716D-4F53-BCB7-C714AA9E67F5}" srcOrd="4" destOrd="0" presId="urn:microsoft.com/office/officeart/2005/8/layout/vProcess5"/>
    <dgm:cxn modelId="{111BB80A-B571-47D4-8475-E9FD388AECE4}" type="presParOf" srcId="{D7C79D14-8A76-4457-BC91-012E6C24DCCB}" destId="{CEFCF88F-BC2A-4090-8CFB-B8BC6A5764BB}" srcOrd="5" destOrd="0" presId="urn:microsoft.com/office/officeart/2005/8/layout/vProcess5"/>
    <dgm:cxn modelId="{C3B7892E-B215-47BF-A40D-FC919E35A8DF}" type="presParOf" srcId="{D7C79D14-8A76-4457-BC91-012E6C24DCCB}" destId="{0DC6186D-7687-4558-AE26-979C9DDD3AE5}" srcOrd="6" destOrd="0" presId="urn:microsoft.com/office/officeart/2005/8/layout/vProcess5"/>
    <dgm:cxn modelId="{898C32B9-5AE5-4A3D-8F7D-404F6311DDF2}" type="presParOf" srcId="{D7C79D14-8A76-4457-BC91-012E6C24DCCB}" destId="{4D8380DD-82DA-4080-8DAC-8856C8D420A0}" srcOrd="7" destOrd="0" presId="urn:microsoft.com/office/officeart/2005/8/layout/vProcess5"/>
    <dgm:cxn modelId="{267217D5-6377-4A6F-AEE1-06FA0CE74538}" type="presParOf" srcId="{D7C79D14-8A76-4457-BC91-012E6C24DCCB}" destId="{DA918D71-F3A0-4D48-ABAF-2AA6F505569C}" srcOrd="8" destOrd="0" presId="urn:microsoft.com/office/officeart/2005/8/layout/vProcess5"/>
    <dgm:cxn modelId="{4C95E492-4439-47A3-928C-F616B37B1D41}" type="presParOf" srcId="{D7C79D14-8A76-4457-BC91-012E6C24DCCB}" destId="{65D6081F-1407-4EFC-A57C-E8EA0E31EA76}" srcOrd="9" destOrd="0" presId="urn:microsoft.com/office/officeart/2005/8/layout/vProcess5"/>
    <dgm:cxn modelId="{D6DE089D-0948-4ABF-9A72-EB226E77F728}" type="presParOf" srcId="{D7C79D14-8A76-4457-BC91-012E6C24DCCB}" destId="{D7DEBA71-86B8-441F-9B1F-652D3DF7F624}" srcOrd="10" destOrd="0" presId="urn:microsoft.com/office/officeart/2005/8/layout/vProcess5"/>
    <dgm:cxn modelId="{C83C15CE-1135-4BA9-A2E9-0115B459D712}" type="presParOf" srcId="{D7C79D14-8A76-4457-BC91-012E6C24DCCB}" destId="{61E51C30-BE91-4E15-9695-672F35708826}" srcOrd="11" destOrd="0" presId="urn:microsoft.com/office/officeart/2005/8/layout/vProcess5"/>
    <dgm:cxn modelId="{AB63A923-9699-400C-8514-13C12B6F4D56}" type="presParOf" srcId="{D7C79D14-8A76-4457-BC91-012E6C24DCCB}" destId="{83199AAB-2AD7-4A05-B923-5B92761BC307}" srcOrd="12" destOrd="0" presId="urn:microsoft.com/office/officeart/2005/8/layout/vProcess5"/>
    <dgm:cxn modelId="{9EB3634A-110C-4DE7-9D92-75F3F1FD062E}" type="presParOf" srcId="{D7C79D14-8A76-4457-BC91-012E6C24DCCB}" destId="{0D8BFFBD-6644-427C-8BA0-F96E8FAE0F09}" srcOrd="13" destOrd="0" presId="urn:microsoft.com/office/officeart/2005/8/layout/vProcess5"/>
    <dgm:cxn modelId="{2613F8EB-B304-4A0C-B280-D0F372180143}" type="presParOf" srcId="{D7C79D14-8A76-4457-BC91-012E6C24DCCB}" destId="{D2B9C9A0-85ED-424B-A6F3-57E124E356A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6EE4A8C-9A64-4753-AFF5-D9D1EFF48273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6999D36-39E7-4F8D-ABFC-FCA671BC2AB8}">
      <dgm:prSet/>
      <dgm:spPr/>
      <dgm:t>
        <a:bodyPr/>
        <a:lstStyle/>
        <a:p>
          <a:r>
            <a:rPr lang="en-US"/>
            <a:t>Apple Pay</a:t>
          </a:r>
        </a:p>
      </dgm:t>
    </dgm:pt>
    <dgm:pt modelId="{E3219F56-CBA9-4383-B890-2468751BAF2B}" type="parTrans" cxnId="{6C501D2C-8179-4866-A45F-0E1DE0F9ED08}">
      <dgm:prSet/>
      <dgm:spPr/>
      <dgm:t>
        <a:bodyPr/>
        <a:lstStyle/>
        <a:p>
          <a:endParaRPr lang="en-US"/>
        </a:p>
      </dgm:t>
    </dgm:pt>
    <dgm:pt modelId="{F4CE4A29-3852-481E-BFA8-F7056797D9FC}" type="sibTrans" cxnId="{6C501D2C-8179-4866-A45F-0E1DE0F9ED08}">
      <dgm:prSet/>
      <dgm:spPr/>
      <dgm:t>
        <a:bodyPr/>
        <a:lstStyle/>
        <a:p>
          <a:endParaRPr lang="en-US"/>
        </a:p>
      </dgm:t>
    </dgm:pt>
    <dgm:pt modelId="{F9CD6BC2-4258-4C09-AB96-0D878F5A5789}">
      <dgm:prSet/>
      <dgm:spPr/>
      <dgm:t>
        <a:bodyPr/>
        <a:lstStyle/>
        <a:p>
          <a:r>
            <a:rPr lang="en-US"/>
            <a:t>Android Pay</a:t>
          </a:r>
          <a:endParaRPr lang="en-US" dirty="0"/>
        </a:p>
      </dgm:t>
    </dgm:pt>
    <dgm:pt modelId="{0633B6D2-39FF-4C5C-B449-C4EF948CFAC9}" type="parTrans" cxnId="{63B36577-7231-417F-9B71-8B3064548202}">
      <dgm:prSet/>
      <dgm:spPr/>
      <dgm:t>
        <a:bodyPr/>
        <a:lstStyle/>
        <a:p>
          <a:endParaRPr lang="en-US"/>
        </a:p>
      </dgm:t>
    </dgm:pt>
    <dgm:pt modelId="{BB4C82DA-1746-4352-B3EF-88C0182BE99E}" type="sibTrans" cxnId="{63B36577-7231-417F-9B71-8B3064548202}">
      <dgm:prSet/>
      <dgm:spPr/>
      <dgm:t>
        <a:bodyPr/>
        <a:lstStyle/>
        <a:p>
          <a:endParaRPr lang="en-US"/>
        </a:p>
      </dgm:t>
    </dgm:pt>
    <dgm:pt modelId="{822C0C98-A8E5-462C-B9F0-FA17ED9A5BD2}">
      <dgm:prSet/>
      <dgm:spPr/>
      <dgm:t>
        <a:bodyPr/>
        <a:lstStyle/>
        <a:p>
          <a:r>
            <a:rPr lang="en-US"/>
            <a:t>PayPal</a:t>
          </a:r>
          <a:endParaRPr lang="en-US" dirty="0"/>
        </a:p>
      </dgm:t>
    </dgm:pt>
    <dgm:pt modelId="{8B7AC254-208C-409C-B853-F2102972CB23}" type="parTrans" cxnId="{F70126BC-660C-4C93-BAC5-52022AAAC421}">
      <dgm:prSet/>
      <dgm:spPr/>
    </dgm:pt>
    <dgm:pt modelId="{B8085C37-EDCD-4352-AC89-02CE5507FD0C}" type="sibTrans" cxnId="{F70126BC-660C-4C93-BAC5-52022AAAC421}">
      <dgm:prSet/>
      <dgm:spPr/>
    </dgm:pt>
    <dgm:pt modelId="{3EFB663A-71B9-4C7F-AFA9-F3CFD622B16F}">
      <dgm:prSet/>
      <dgm:spPr/>
      <dgm:t>
        <a:bodyPr/>
        <a:lstStyle/>
        <a:p>
          <a:r>
            <a:rPr lang="en-US"/>
            <a:t>Square</a:t>
          </a:r>
          <a:endParaRPr lang="en-US" dirty="0"/>
        </a:p>
      </dgm:t>
    </dgm:pt>
    <dgm:pt modelId="{F76EA21A-2CA1-4B31-BEF6-FFA762B0F2E4}" type="parTrans" cxnId="{0A480795-E6F9-4917-AD7A-DC876AD32944}">
      <dgm:prSet/>
      <dgm:spPr/>
    </dgm:pt>
    <dgm:pt modelId="{8FB63428-394B-49CD-83F2-0EFAB74C995B}" type="sibTrans" cxnId="{0A480795-E6F9-4917-AD7A-DC876AD32944}">
      <dgm:prSet/>
      <dgm:spPr/>
    </dgm:pt>
    <dgm:pt modelId="{3721DDF9-01F3-4E8D-B578-C8FF3114578E}">
      <dgm:prSet/>
      <dgm:spPr/>
      <dgm:t>
        <a:bodyPr/>
        <a:lstStyle/>
        <a:p>
          <a:r>
            <a:rPr lang="en-US"/>
            <a:t>Fast Food Apps (pre-order)</a:t>
          </a:r>
          <a:endParaRPr lang="en-US" dirty="0"/>
        </a:p>
      </dgm:t>
    </dgm:pt>
    <dgm:pt modelId="{A260022B-BCA8-40FE-99C1-EA6E144E4DC3}" type="parTrans" cxnId="{29C469A2-E51A-4E12-B67B-10D6F57E8E95}">
      <dgm:prSet/>
      <dgm:spPr/>
    </dgm:pt>
    <dgm:pt modelId="{8EF0DAEC-53EA-4898-8178-0956C0DC2421}" type="sibTrans" cxnId="{29C469A2-E51A-4E12-B67B-10D6F57E8E95}">
      <dgm:prSet/>
      <dgm:spPr/>
    </dgm:pt>
    <dgm:pt modelId="{EA5B4A72-BA11-47BE-ABE5-239710B2ACC9}">
      <dgm:prSet/>
      <dgm:spPr/>
      <dgm:t>
        <a:bodyPr/>
        <a:lstStyle/>
        <a:p>
          <a:r>
            <a:rPr lang="en-US"/>
            <a:t>Venmo (to friends)</a:t>
          </a:r>
          <a:endParaRPr lang="en-US" dirty="0"/>
        </a:p>
      </dgm:t>
    </dgm:pt>
    <dgm:pt modelId="{B79765E2-786E-4C82-8FDC-AEFC7B475F53}" type="parTrans" cxnId="{96097331-72C9-4CAE-A324-2AE565DE71B4}">
      <dgm:prSet/>
      <dgm:spPr/>
    </dgm:pt>
    <dgm:pt modelId="{E61D59C8-2B7D-4BB6-9F32-5C676A3127F5}" type="sibTrans" cxnId="{96097331-72C9-4CAE-A324-2AE565DE71B4}">
      <dgm:prSet/>
      <dgm:spPr/>
    </dgm:pt>
    <dgm:pt modelId="{E99159A9-2D25-456D-BA7A-6F837987F1CB}" type="pres">
      <dgm:prSet presAssocID="{16EE4A8C-9A64-4753-AFF5-D9D1EFF48273}" presName="diagram" presStyleCnt="0">
        <dgm:presLayoutVars>
          <dgm:dir/>
          <dgm:resizeHandles val="exact"/>
        </dgm:presLayoutVars>
      </dgm:prSet>
      <dgm:spPr/>
    </dgm:pt>
    <dgm:pt modelId="{ECF49DF0-B47E-461E-9CE8-2FDF3AABDAE4}" type="pres">
      <dgm:prSet presAssocID="{F6999D36-39E7-4F8D-ABFC-FCA671BC2AB8}" presName="node" presStyleLbl="node1" presStyleIdx="0" presStyleCnt="6">
        <dgm:presLayoutVars>
          <dgm:bulletEnabled val="1"/>
        </dgm:presLayoutVars>
      </dgm:prSet>
      <dgm:spPr/>
    </dgm:pt>
    <dgm:pt modelId="{226EF245-46A1-4ED7-99EE-675EB3804B79}" type="pres">
      <dgm:prSet presAssocID="{F4CE4A29-3852-481E-BFA8-F7056797D9FC}" presName="sibTrans" presStyleCnt="0"/>
      <dgm:spPr/>
    </dgm:pt>
    <dgm:pt modelId="{4322E33E-A022-4272-82AB-365102E2370A}" type="pres">
      <dgm:prSet presAssocID="{F9CD6BC2-4258-4C09-AB96-0D878F5A5789}" presName="node" presStyleLbl="node1" presStyleIdx="1" presStyleCnt="6">
        <dgm:presLayoutVars>
          <dgm:bulletEnabled val="1"/>
        </dgm:presLayoutVars>
      </dgm:prSet>
      <dgm:spPr/>
    </dgm:pt>
    <dgm:pt modelId="{EAC7BEB6-62CA-4EA3-8DEC-852D1BAF1A2E}" type="pres">
      <dgm:prSet presAssocID="{BB4C82DA-1746-4352-B3EF-88C0182BE99E}" presName="sibTrans" presStyleCnt="0"/>
      <dgm:spPr/>
    </dgm:pt>
    <dgm:pt modelId="{D82ED761-7E5D-4F2A-B3A8-1984668ABA01}" type="pres">
      <dgm:prSet presAssocID="{822C0C98-A8E5-462C-B9F0-FA17ED9A5BD2}" presName="node" presStyleLbl="node1" presStyleIdx="2" presStyleCnt="6">
        <dgm:presLayoutVars>
          <dgm:bulletEnabled val="1"/>
        </dgm:presLayoutVars>
      </dgm:prSet>
      <dgm:spPr/>
    </dgm:pt>
    <dgm:pt modelId="{12DE87B0-AF17-4D29-B064-DCF2C2D13C33}" type="pres">
      <dgm:prSet presAssocID="{B8085C37-EDCD-4352-AC89-02CE5507FD0C}" presName="sibTrans" presStyleCnt="0"/>
      <dgm:spPr/>
    </dgm:pt>
    <dgm:pt modelId="{0B0EDA33-B2D8-44D5-94C6-7A1D945209E2}" type="pres">
      <dgm:prSet presAssocID="{3EFB663A-71B9-4C7F-AFA9-F3CFD622B16F}" presName="node" presStyleLbl="node1" presStyleIdx="3" presStyleCnt="6">
        <dgm:presLayoutVars>
          <dgm:bulletEnabled val="1"/>
        </dgm:presLayoutVars>
      </dgm:prSet>
      <dgm:spPr/>
    </dgm:pt>
    <dgm:pt modelId="{B57BC60F-2CB0-4D57-A07E-5E63DED69022}" type="pres">
      <dgm:prSet presAssocID="{8FB63428-394B-49CD-83F2-0EFAB74C995B}" presName="sibTrans" presStyleCnt="0"/>
      <dgm:spPr/>
    </dgm:pt>
    <dgm:pt modelId="{B59BAD99-4880-4542-AE3A-6D5C5DAD3DFE}" type="pres">
      <dgm:prSet presAssocID="{EA5B4A72-BA11-47BE-ABE5-239710B2ACC9}" presName="node" presStyleLbl="node1" presStyleIdx="4" presStyleCnt="6">
        <dgm:presLayoutVars>
          <dgm:bulletEnabled val="1"/>
        </dgm:presLayoutVars>
      </dgm:prSet>
      <dgm:spPr/>
    </dgm:pt>
    <dgm:pt modelId="{095E5F2F-9764-4684-B0FF-472F22A53090}" type="pres">
      <dgm:prSet presAssocID="{E61D59C8-2B7D-4BB6-9F32-5C676A3127F5}" presName="sibTrans" presStyleCnt="0"/>
      <dgm:spPr/>
    </dgm:pt>
    <dgm:pt modelId="{489F4E9D-3507-46AC-AA64-D2B0A30BE045}" type="pres">
      <dgm:prSet presAssocID="{3721DDF9-01F3-4E8D-B578-C8FF3114578E}" presName="node" presStyleLbl="node1" presStyleIdx="5" presStyleCnt="6">
        <dgm:presLayoutVars>
          <dgm:bulletEnabled val="1"/>
        </dgm:presLayoutVars>
      </dgm:prSet>
      <dgm:spPr/>
    </dgm:pt>
  </dgm:ptLst>
  <dgm:cxnLst>
    <dgm:cxn modelId="{6C501D2C-8179-4866-A45F-0E1DE0F9ED08}" srcId="{16EE4A8C-9A64-4753-AFF5-D9D1EFF48273}" destId="{F6999D36-39E7-4F8D-ABFC-FCA671BC2AB8}" srcOrd="0" destOrd="0" parTransId="{E3219F56-CBA9-4383-B890-2468751BAF2B}" sibTransId="{F4CE4A29-3852-481E-BFA8-F7056797D9FC}"/>
    <dgm:cxn modelId="{96097331-72C9-4CAE-A324-2AE565DE71B4}" srcId="{16EE4A8C-9A64-4753-AFF5-D9D1EFF48273}" destId="{EA5B4A72-BA11-47BE-ABE5-239710B2ACC9}" srcOrd="4" destOrd="0" parTransId="{B79765E2-786E-4C82-8FDC-AEFC7B475F53}" sibTransId="{E61D59C8-2B7D-4BB6-9F32-5C676A3127F5}"/>
    <dgm:cxn modelId="{0824FC44-E883-4859-B85A-783340D90B43}" type="presOf" srcId="{EA5B4A72-BA11-47BE-ABE5-239710B2ACC9}" destId="{B59BAD99-4880-4542-AE3A-6D5C5DAD3DFE}" srcOrd="0" destOrd="0" presId="urn:microsoft.com/office/officeart/2005/8/layout/default"/>
    <dgm:cxn modelId="{22940475-E79B-4291-A033-A3791CD5ACD3}" type="presOf" srcId="{822C0C98-A8E5-462C-B9F0-FA17ED9A5BD2}" destId="{D82ED761-7E5D-4F2A-B3A8-1984668ABA01}" srcOrd="0" destOrd="0" presId="urn:microsoft.com/office/officeart/2005/8/layout/default"/>
    <dgm:cxn modelId="{63B36577-7231-417F-9B71-8B3064548202}" srcId="{16EE4A8C-9A64-4753-AFF5-D9D1EFF48273}" destId="{F9CD6BC2-4258-4C09-AB96-0D878F5A5789}" srcOrd="1" destOrd="0" parTransId="{0633B6D2-39FF-4C5C-B449-C4EF948CFAC9}" sibTransId="{BB4C82DA-1746-4352-B3EF-88C0182BE99E}"/>
    <dgm:cxn modelId="{0A480795-E6F9-4917-AD7A-DC876AD32944}" srcId="{16EE4A8C-9A64-4753-AFF5-D9D1EFF48273}" destId="{3EFB663A-71B9-4C7F-AFA9-F3CFD622B16F}" srcOrd="3" destOrd="0" parTransId="{F76EA21A-2CA1-4B31-BEF6-FFA762B0F2E4}" sibTransId="{8FB63428-394B-49CD-83F2-0EFAB74C995B}"/>
    <dgm:cxn modelId="{29C469A2-E51A-4E12-B67B-10D6F57E8E95}" srcId="{16EE4A8C-9A64-4753-AFF5-D9D1EFF48273}" destId="{3721DDF9-01F3-4E8D-B578-C8FF3114578E}" srcOrd="5" destOrd="0" parTransId="{A260022B-BCA8-40FE-99C1-EA6E144E4DC3}" sibTransId="{8EF0DAEC-53EA-4898-8178-0956C0DC2421}"/>
    <dgm:cxn modelId="{3AC8B5A8-E611-494D-B297-24BE0FAE9338}" type="presOf" srcId="{3721DDF9-01F3-4E8D-B578-C8FF3114578E}" destId="{489F4E9D-3507-46AC-AA64-D2B0A30BE045}" srcOrd="0" destOrd="0" presId="urn:microsoft.com/office/officeart/2005/8/layout/default"/>
    <dgm:cxn modelId="{B78278B1-6E97-403C-9535-03E98A41766B}" type="presOf" srcId="{F6999D36-39E7-4F8D-ABFC-FCA671BC2AB8}" destId="{ECF49DF0-B47E-461E-9CE8-2FDF3AABDAE4}" srcOrd="0" destOrd="0" presId="urn:microsoft.com/office/officeart/2005/8/layout/default"/>
    <dgm:cxn modelId="{F70126BC-660C-4C93-BAC5-52022AAAC421}" srcId="{16EE4A8C-9A64-4753-AFF5-D9D1EFF48273}" destId="{822C0C98-A8E5-462C-B9F0-FA17ED9A5BD2}" srcOrd="2" destOrd="0" parTransId="{8B7AC254-208C-409C-B853-F2102972CB23}" sibTransId="{B8085C37-EDCD-4352-AC89-02CE5507FD0C}"/>
    <dgm:cxn modelId="{B11A7DD8-3277-4F64-9DE3-4849CF51D919}" type="presOf" srcId="{F9CD6BC2-4258-4C09-AB96-0D878F5A5789}" destId="{4322E33E-A022-4272-82AB-365102E2370A}" srcOrd="0" destOrd="0" presId="urn:microsoft.com/office/officeart/2005/8/layout/default"/>
    <dgm:cxn modelId="{68DA90E2-CBA5-425F-94E2-F94F75373F20}" type="presOf" srcId="{16EE4A8C-9A64-4753-AFF5-D9D1EFF48273}" destId="{E99159A9-2D25-456D-BA7A-6F837987F1CB}" srcOrd="0" destOrd="0" presId="urn:microsoft.com/office/officeart/2005/8/layout/default"/>
    <dgm:cxn modelId="{BAB1E1F1-84B4-47B5-A647-0AC72C88FFD2}" type="presOf" srcId="{3EFB663A-71B9-4C7F-AFA9-F3CFD622B16F}" destId="{0B0EDA33-B2D8-44D5-94C6-7A1D945209E2}" srcOrd="0" destOrd="0" presId="urn:microsoft.com/office/officeart/2005/8/layout/default"/>
    <dgm:cxn modelId="{9C0E4348-3146-4742-BE03-B8C6B9EAEE0D}" type="presParOf" srcId="{E99159A9-2D25-456D-BA7A-6F837987F1CB}" destId="{ECF49DF0-B47E-461E-9CE8-2FDF3AABDAE4}" srcOrd="0" destOrd="0" presId="urn:microsoft.com/office/officeart/2005/8/layout/default"/>
    <dgm:cxn modelId="{890849F9-73A3-4E07-BAD7-6F91A8E20437}" type="presParOf" srcId="{E99159A9-2D25-456D-BA7A-6F837987F1CB}" destId="{226EF245-46A1-4ED7-99EE-675EB3804B79}" srcOrd="1" destOrd="0" presId="urn:microsoft.com/office/officeart/2005/8/layout/default"/>
    <dgm:cxn modelId="{0AD1EAA8-1557-4FDC-AA8C-5019572A7DEB}" type="presParOf" srcId="{E99159A9-2D25-456D-BA7A-6F837987F1CB}" destId="{4322E33E-A022-4272-82AB-365102E2370A}" srcOrd="2" destOrd="0" presId="urn:microsoft.com/office/officeart/2005/8/layout/default"/>
    <dgm:cxn modelId="{7F02AAAD-26EF-4669-8DDC-B1FBBDB52F3F}" type="presParOf" srcId="{E99159A9-2D25-456D-BA7A-6F837987F1CB}" destId="{EAC7BEB6-62CA-4EA3-8DEC-852D1BAF1A2E}" srcOrd="3" destOrd="0" presId="urn:microsoft.com/office/officeart/2005/8/layout/default"/>
    <dgm:cxn modelId="{25F51676-59E3-4F54-BD50-01F2B9412043}" type="presParOf" srcId="{E99159A9-2D25-456D-BA7A-6F837987F1CB}" destId="{D82ED761-7E5D-4F2A-B3A8-1984668ABA01}" srcOrd="4" destOrd="0" presId="urn:microsoft.com/office/officeart/2005/8/layout/default"/>
    <dgm:cxn modelId="{4D8884C6-2F8B-4FF7-BAA0-170B6B3C9742}" type="presParOf" srcId="{E99159A9-2D25-456D-BA7A-6F837987F1CB}" destId="{12DE87B0-AF17-4D29-B064-DCF2C2D13C33}" srcOrd="5" destOrd="0" presId="urn:microsoft.com/office/officeart/2005/8/layout/default"/>
    <dgm:cxn modelId="{138E6F9D-8699-4F80-8B5A-4DD2D1514E73}" type="presParOf" srcId="{E99159A9-2D25-456D-BA7A-6F837987F1CB}" destId="{0B0EDA33-B2D8-44D5-94C6-7A1D945209E2}" srcOrd="6" destOrd="0" presId="urn:microsoft.com/office/officeart/2005/8/layout/default"/>
    <dgm:cxn modelId="{948844B7-845C-499E-8999-28EB65179AF7}" type="presParOf" srcId="{E99159A9-2D25-456D-BA7A-6F837987F1CB}" destId="{B57BC60F-2CB0-4D57-A07E-5E63DED69022}" srcOrd="7" destOrd="0" presId="urn:microsoft.com/office/officeart/2005/8/layout/default"/>
    <dgm:cxn modelId="{BEC9823C-3694-4852-8588-28AFAF2BDB54}" type="presParOf" srcId="{E99159A9-2D25-456D-BA7A-6F837987F1CB}" destId="{B59BAD99-4880-4542-AE3A-6D5C5DAD3DFE}" srcOrd="8" destOrd="0" presId="urn:microsoft.com/office/officeart/2005/8/layout/default"/>
    <dgm:cxn modelId="{41F17CF3-AF2F-4777-91A6-28F6F39A4A7A}" type="presParOf" srcId="{E99159A9-2D25-456D-BA7A-6F837987F1CB}" destId="{095E5F2F-9764-4684-B0FF-472F22A53090}" srcOrd="9" destOrd="0" presId="urn:microsoft.com/office/officeart/2005/8/layout/default"/>
    <dgm:cxn modelId="{244F3F8B-D450-4024-9CBD-F146CC1544E0}" type="presParOf" srcId="{E99159A9-2D25-456D-BA7A-6F837987F1CB}" destId="{489F4E9D-3507-46AC-AA64-D2B0A30BE04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2019EE9-4BD1-4757-8DBC-EBC9CC4889F6}" type="doc">
      <dgm:prSet loTypeId="urn:microsoft.com/office/officeart/2008/layout/Lin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6D012BEA-B7F2-4777-A231-0AB6C7A19317}">
      <dgm:prSet/>
      <dgm:spPr/>
      <dgm:t>
        <a:bodyPr/>
        <a:lstStyle/>
        <a:p>
          <a:r>
            <a:rPr lang="en-US" dirty="0"/>
            <a:t>Choice –Kayak – timer for best pricing</a:t>
          </a:r>
        </a:p>
        <a:p>
          <a:endParaRPr lang="en-US" dirty="0"/>
        </a:p>
      </dgm:t>
    </dgm:pt>
    <dgm:pt modelId="{BD93F886-5B41-46D7-B4F4-52DC514521E4}" type="parTrans" cxnId="{0535AA7C-565D-4246-AF86-AD931923D0A6}">
      <dgm:prSet/>
      <dgm:spPr/>
      <dgm:t>
        <a:bodyPr/>
        <a:lstStyle/>
        <a:p>
          <a:endParaRPr lang="en-US"/>
        </a:p>
      </dgm:t>
    </dgm:pt>
    <dgm:pt modelId="{1291EAFD-77A9-4A42-B633-2AE832DB013D}" type="sibTrans" cxnId="{0535AA7C-565D-4246-AF86-AD931923D0A6}">
      <dgm:prSet/>
      <dgm:spPr/>
      <dgm:t>
        <a:bodyPr/>
        <a:lstStyle/>
        <a:p>
          <a:endParaRPr lang="en-US"/>
        </a:p>
      </dgm:t>
    </dgm:pt>
    <dgm:pt modelId="{42D49E2D-9EBE-46C6-BCE1-E6445533BEC7}">
      <dgm:prSet/>
      <dgm:spPr/>
      <dgm:t>
        <a:bodyPr/>
        <a:lstStyle/>
        <a:p>
          <a:r>
            <a:rPr lang="en-US" dirty="0"/>
            <a:t>Tracking – </a:t>
          </a:r>
          <a:r>
            <a:rPr lang="en-US" dirty="0" err="1"/>
            <a:t>Tripit</a:t>
          </a:r>
          <a:r>
            <a:rPr lang="en-US" dirty="0"/>
            <a:t> – tracks all moving parts of a trip, including weather</a:t>
          </a:r>
        </a:p>
      </dgm:t>
    </dgm:pt>
    <dgm:pt modelId="{ECF7BD76-4102-434D-882D-A8248D567E2C}" type="parTrans" cxnId="{8F478729-58F5-4AC9-B5A3-3C5C3C5B6FB6}">
      <dgm:prSet/>
      <dgm:spPr/>
      <dgm:t>
        <a:bodyPr/>
        <a:lstStyle/>
        <a:p>
          <a:endParaRPr lang="en-US"/>
        </a:p>
      </dgm:t>
    </dgm:pt>
    <dgm:pt modelId="{4F6E29ED-CCE5-4BE0-9D5A-7805D82BFE13}" type="sibTrans" cxnId="{8F478729-58F5-4AC9-B5A3-3C5C3C5B6FB6}">
      <dgm:prSet/>
      <dgm:spPr/>
      <dgm:t>
        <a:bodyPr/>
        <a:lstStyle/>
        <a:p>
          <a:endParaRPr lang="en-US"/>
        </a:p>
      </dgm:t>
    </dgm:pt>
    <dgm:pt modelId="{EE2227D1-3AA5-4EF6-8A58-562FD76882DD}">
      <dgm:prSet/>
      <dgm:spPr/>
      <dgm:t>
        <a:bodyPr/>
        <a:lstStyle/>
        <a:p>
          <a:r>
            <a:rPr lang="en-US" dirty="0"/>
            <a:t>Travel Blogs – often Affiliate deals, but insider offers</a:t>
          </a:r>
        </a:p>
        <a:p>
          <a:r>
            <a:rPr lang="en-US" dirty="0"/>
            <a:t>Credit Cards – deals for travel</a:t>
          </a:r>
        </a:p>
      </dgm:t>
    </dgm:pt>
    <dgm:pt modelId="{A40AA6E9-1029-4FDD-B896-9D90FC06A10B}" type="parTrans" cxnId="{93A10766-D9ED-4717-8683-C5C88F7B1DA5}">
      <dgm:prSet/>
      <dgm:spPr/>
      <dgm:t>
        <a:bodyPr/>
        <a:lstStyle/>
        <a:p>
          <a:endParaRPr lang="en-US"/>
        </a:p>
      </dgm:t>
    </dgm:pt>
    <dgm:pt modelId="{758514CC-E6AD-4085-930C-35B85D4F4787}" type="sibTrans" cxnId="{93A10766-D9ED-4717-8683-C5C88F7B1DA5}">
      <dgm:prSet/>
      <dgm:spPr/>
      <dgm:t>
        <a:bodyPr/>
        <a:lstStyle/>
        <a:p>
          <a:endParaRPr lang="en-US"/>
        </a:p>
      </dgm:t>
    </dgm:pt>
    <dgm:pt modelId="{C33B8701-4EA0-4AC5-8E33-3557384F70C8}" type="pres">
      <dgm:prSet presAssocID="{E2019EE9-4BD1-4757-8DBC-EBC9CC4889F6}" presName="vert0" presStyleCnt="0">
        <dgm:presLayoutVars>
          <dgm:dir/>
          <dgm:animOne val="branch"/>
          <dgm:animLvl val="lvl"/>
        </dgm:presLayoutVars>
      </dgm:prSet>
      <dgm:spPr/>
    </dgm:pt>
    <dgm:pt modelId="{9F83AE20-BA62-47CB-9577-5DBA6CD55014}" type="pres">
      <dgm:prSet presAssocID="{6D012BEA-B7F2-4777-A231-0AB6C7A19317}" presName="thickLine" presStyleLbl="alignNode1" presStyleIdx="0" presStyleCnt="3"/>
      <dgm:spPr/>
    </dgm:pt>
    <dgm:pt modelId="{1A8D9A57-A558-44BA-810B-F6137416C5F4}" type="pres">
      <dgm:prSet presAssocID="{6D012BEA-B7F2-4777-A231-0AB6C7A19317}" presName="horz1" presStyleCnt="0"/>
      <dgm:spPr/>
    </dgm:pt>
    <dgm:pt modelId="{A314CF6E-F837-49A0-8EC8-535F8D75F478}" type="pres">
      <dgm:prSet presAssocID="{6D012BEA-B7F2-4777-A231-0AB6C7A19317}" presName="tx1" presStyleLbl="revTx" presStyleIdx="0" presStyleCnt="3"/>
      <dgm:spPr/>
    </dgm:pt>
    <dgm:pt modelId="{E935D0FE-2E73-4B74-BB00-6CCFCF2C532E}" type="pres">
      <dgm:prSet presAssocID="{6D012BEA-B7F2-4777-A231-0AB6C7A19317}" presName="vert1" presStyleCnt="0"/>
      <dgm:spPr/>
    </dgm:pt>
    <dgm:pt modelId="{3B83C236-4B6B-4482-94D3-6EF3B5E92663}" type="pres">
      <dgm:prSet presAssocID="{42D49E2D-9EBE-46C6-BCE1-E6445533BEC7}" presName="thickLine" presStyleLbl="alignNode1" presStyleIdx="1" presStyleCnt="3"/>
      <dgm:spPr/>
    </dgm:pt>
    <dgm:pt modelId="{5C63E682-87A1-4E63-BAE0-A401A1951433}" type="pres">
      <dgm:prSet presAssocID="{42D49E2D-9EBE-46C6-BCE1-E6445533BEC7}" presName="horz1" presStyleCnt="0"/>
      <dgm:spPr/>
    </dgm:pt>
    <dgm:pt modelId="{306B7FF8-1AE1-4E8A-9ED4-921747EB0A70}" type="pres">
      <dgm:prSet presAssocID="{42D49E2D-9EBE-46C6-BCE1-E6445533BEC7}" presName="tx1" presStyleLbl="revTx" presStyleIdx="1" presStyleCnt="3"/>
      <dgm:spPr/>
    </dgm:pt>
    <dgm:pt modelId="{3BB2A4A8-2E5B-4B3C-9F76-DFB4E40F6F7E}" type="pres">
      <dgm:prSet presAssocID="{42D49E2D-9EBE-46C6-BCE1-E6445533BEC7}" presName="vert1" presStyleCnt="0"/>
      <dgm:spPr/>
    </dgm:pt>
    <dgm:pt modelId="{3E24AD06-93D4-4BA8-848E-439A393B9F24}" type="pres">
      <dgm:prSet presAssocID="{EE2227D1-3AA5-4EF6-8A58-562FD76882DD}" presName="thickLine" presStyleLbl="alignNode1" presStyleIdx="2" presStyleCnt="3"/>
      <dgm:spPr/>
    </dgm:pt>
    <dgm:pt modelId="{6D006D0C-8F4E-4DF0-A818-C6B42870ED70}" type="pres">
      <dgm:prSet presAssocID="{EE2227D1-3AA5-4EF6-8A58-562FD76882DD}" presName="horz1" presStyleCnt="0"/>
      <dgm:spPr/>
    </dgm:pt>
    <dgm:pt modelId="{BDC9CAD3-74BC-4E42-9A61-3BC2F4CDE1DC}" type="pres">
      <dgm:prSet presAssocID="{EE2227D1-3AA5-4EF6-8A58-562FD76882DD}" presName="tx1" presStyleLbl="revTx" presStyleIdx="2" presStyleCnt="3"/>
      <dgm:spPr/>
    </dgm:pt>
    <dgm:pt modelId="{E2986C4D-6082-4B54-9B79-EC3D2D11F453}" type="pres">
      <dgm:prSet presAssocID="{EE2227D1-3AA5-4EF6-8A58-562FD76882DD}" presName="vert1" presStyleCnt="0"/>
      <dgm:spPr/>
    </dgm:pt>
  </dgm:ptLst>
  <dgm:cxnLst>
    <dgm:cxn modelId="{8F478729-58F5-4AC9-B5A3-3C5C3C5B6FB6}" srcId="{E2019EE9-4BD1-4757-8DBC-EBC9CC4889F6}" destId="{42D49E2D-9EBE-46C6-BCE1-E6445533BEC7}" srcOrd="1" destOrd="0" parTransId="{ECF7BD76-4102-434D-882D-A8248D567E2C}" sibTransId="{4F6E29ED-CCE5-4BE0-9D5A-7805D82BFE13}"/>
    <dgm:cxn modelId="{93A10766-D9ED-4717-8683-C5C88F7B1DA5}" srcId="{E2019EE9-4BD1-4757-8DBC-EBC9CC4889F6}" destId="{EE2227D1-3AA5-4EF6-8A58-562FD76882DD}" srcOrd="2" destOrd="0" parTransId="{A40AA6E9-1029-4FDD-B896-9D90FC06A10B}" sibTransId="{758514CC-E6AD-4085-930C-35B85D4F4787}"/>
    <dgm:cxn modelId="{0535AA7C-565D-4246-AF86-AD931923D0A6}" srcId="{E2019EE9-4BD1-4757-8DBC-EBC9CC4889F6}" destId="{6D012BEA-B7F2-4777-A231-0AB6C7A19317}" srcOrd="0" destOrd="0" parTransId="{BD93F886-5B41-46D7-B4F4-52DC514521E4}" sibTransId="{1291EAFD-77A9-4A42-B633-2AE832DB013D}"/>
    <dgm:cxn modelId="{1E00C68E-BA56-4492-BCB8-33DB55B5C9F1}" type="presOf" srcId="{E2019EE9-4BD1-4757-8DBC-EBC9CC4889F6}" destId="{C33B8701-4EA0-4AC5-8E33-3557384F70C8}" srcOrd="0" destOrd="0" presId="urn:microsoft.com/office/officeart/2008/layout/LinedList"/>
    <dgm:cxn modelId="{32176495-9FDB-4F5E-808C-4F36A373E867}" type="presOf" srcId="{42D49E2D-9EBE-46C6-BCE1-E6445533BEC7}" destId="{306B7FF8-1AE1-4E8A-9ED4-921747EB0A70}" srcOrd="0" destOrd="0" presId="urn:microsoft.com/office/officeart/2008/layout/LinedList"/>
    <dgm:cxn modelId="{C3A684C1-E0A8-4EFE-8C30-BD5C023FB966}" type="presOf" srcId="{EE2227D1-3AA5-4EF6-8A58-562FD76882DD}" destId="{BDC9CAD3-74BC-4E42-9A61-3BC2F4CDE1DC}" srcOrd="0" destOrd="0" presId="urn:microsoft.com/office/officeart/2008/layout/LinedList"/>
    <dgm:cxn modelId="{92ABBFFC-0568-4C0D-B916-CA99D08CA0DB}" type="presOf" srcId="{6D012BEA-B7F2-4777-A231-0AB6C7A19317}" destId="{A314CF6E-F837-49A0-8EC8-535F8D75F478}" srcOrd="0" destOrd="0" presId="urn:microsoft.com/office/officeart/2008/layout/LinedList"/>
    <dgm:cxn modelId="{FFBD4124-6972-41B4-8E3D-21CEF6ABBE43}" type="presParOf" srcId="{C33B8701-4EA0-4AC5-8E33-3557384F70C8}" destId="{9F83AE20-BA62-47CB-9577-5DBA6CD55014}" srcOrd="0" destOrd="0" presId="urn:microsoft.com/office/officeart/2008/layout/LinedList"/>
    <dgm:cxn modelId="{AC3E4660-A368-44E0-AFA6-31851A744491}" type="presParOf" srcId="{C33B8701-4EA0-4AC5-8E33-3557384F70C8}" destId="{1A8D9A57-A558-44BA-810B-F6137416C5F4}" srcOrd="1" destOrd="0" presId="urn:microsoft.com/office/officeart/2008/layout/LinedList"/>
    <dgm:cxn modelId="{D7C08F6D-75F8-4860-9219-C36D8BC1711B}" type="presParOf" srcId="{1A8D9A57-A558-44BA-810B-F6137416C5F4}" destId="{A314CF6E-F837-49A0-8EC8-535F8D75F478}" srcOrd="0" destOrd="0" presId="urn:microsoft.com/office/officeart/2008/layout/LinedList"/>
    <dgm:cxn modelId="{F789EA1A-5343-4193-964B-445DA21BCE4A}" type="presParOf" srcId="{1A8D9A57-A558-44BA-810B-F6137416C5F4}" destId="{E935D0FE-2E73-4B74-BB00-6CCFCF2C532E}" srcOrd="1" destOrd="0" presId="urn:microsoft.com/office/officeart/2008/layout/LinedList"/>
    <dgm:cxn modelId="{68701582-1395-46F3-BA37-2154A62103CD}" type="presParOf" srcId="{C33B8701-4EA0-4AC5-8E33-3557384F70C8}" destId="{3B83C236-4B6B-4482-94D3-6EF3B5E92663}" srcOrd="2" destOrd="0" presId="urn:microsoft.com/office/officeart/2008/layout/LinedList"/>
    <dgm:cxn modelId="{1B655532-8A10-4073-BC61-679DADF6CCE3}" type="presParOf" srcId="{C33B8701-4EA0-4AC5-8E33-3557384F70C8}" destId="{5C63E682-87A1-4E63-BAE0-A401A1951433}" srcOrd="3" destOrd="0" presId="urn:microsoft.com/office/officeart/2008/layout/LinedList"/>
    <dgm:cxn modelId="{4E016799-0A8E-4FCE-9A0C-1584656928AB}" type="presParOf" srcId="{5C63E682-87A1-4E63-BAE0-A401A1951433}" destId="{306B7FF8-1AE1-4E8A-9ED4-921747EB0A70}" srcOrd="0" destOrd="0" presId="urn:microsoft.com/office/officeart/2008/layout/LinedList"/>
    <dgm:cxn modelId="{41673AF5-6AE2-4ECB-98B2-ABCA44D9AA67}" type="presParOf" srcId="{5C63E682-87A1-4E63-BAE0-A401A1951433}" destId="{3BB2A4A8-2E5B-4B3C-9F76-DFB4E40F6F7E}" srcOrd="1" destOrd="0" presId="urn:microsoft.com/office/officeart/2008/layout/LinedList"/>
    <dgm:cxn modelId="{DC1A6B0E-374B-414A-979A-4FD819CA1E3B}" type="presParOf" srcId="{C33B8701-4EA0-4AC5-8E33-3557384F70C8}" destId="{3E24AD06-93D4-4BA8-848E-439A393B9F24}" srcOrd="4" destOrd="0" presId="urn:microsoft.com/office/officeart/2008/layout/LinedList"/>
    <dgm:cxn modelId="{8D0555D3-F351-4EB2-A18A-0F5B67C3DC20}" type="presParOf" srcId="{C33B8701-4EA0-4AC5-8E33-3557384F70C8}" destId="{6D006D0C-8F4E-4DF0-A818-C6B42870ED70}" srcOrd="5" destOrd="0" presId="urn:microsoft.com/office/officeart/2008/layout/LinedList"/>
    <dgm:cxn modelId="{0B296B1B-F945-42F4-9E98-3C571E745C3E}" type="presParOf" srcId="{6D006D0C-8F4E-4DF0-A818-C6B42870ED70}" destId="{BDC9CAD3-74BC-4E42-9A61-3BC2F4CDE1DC}" srcOrd="0" destOrd="0" presId="urn:microsoft.com/office/officeart/2008/layout/LinedList"/>
    <dgm:cxn modelId="{9138EEB5-4534-4E69-9236-829DCBE2D21D}" type="presParOf" srcId="{6D006D0C-8F4E-4DF0-A818-C6B42870ED70}" destId="{E2986C4D-6082-4B54-9B79-EC3D2D11F45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77B411B-3E57-4051-A04A-ED22EF04A699}" type="doc">
      <dgm:prSet loTypeId="urn:microsoft.com/office/officeart/2005/8/layout/vList2" loCatId="list" qsTypeId="urn:microsoft.com/office/officeart/2005/8/quickstyle/3d2" qsCatId="3D" csTypeId="urn:microsoft.com/office/officeart/2005/8/colors/accent3_5" csCatId="accent3"/>
      <dgm:spPr/>
      <dgm:t>
        <a:bodyPr/>
        <a:lstStyle/>
        <a:p>
          <a:endParaRPr lang="en-US"/>
        </a:p>
      </dgm:t>
    </dgm:pt>
    <dgm:pt modelId="{A724F4A0-9684-4D77-939D-B398DB850F8A}">
      <dgm:prSet/>
      <dgm:spPr/>
      <dgm:t>
        <a:bodyPr/>
        <a:lstStyle/>
        <a:p>
          <a:r>
            <a:rPr lang="en-US" dirty="0"/>
            <a:t>Sleep timers on most apps</a:t>
          </a:r>
        </a:p>
      </dgm:t>
    </dgm:pt>
    <dgm:pt modelId="{A66F6CC1-7AF3-4E30-B8C5-553A29343A80}" type="parTrans" cxnId="{F0F7FD84-AE81-4B96-930C-8DEAE22EFC41}">
      <dgm:prSet/>
      <dgm:spPr/>
      <dgm:t>
        <a:bodyPr/>
        <a:lstStyle/>
        <a:p>
          <a:endParaRPr lang="en-US"/>
        </a:p>
      </dgm:t>
    </dgm:pt>
    <dgm:pt modelId="{DFF57B02-7BF4-4C89-8241-4ECF3B6CFC03}" type="sibTrans" cxnId="{F0F7FD84-AE81-4B96-930C-8DEAE22EFC41}">
      <dgm:prSet/>
      <dgm:spPr/>
      <dgm:t>
        <a:bodyPr/>
        <a:lstStyle/>
        <a:p>
          <a:endParaRPr lang="en-US"/>
        </a:p>
      </dgm:t>
    </dgm:pt>
    <dgm:pt modelId="{4BE049B1-D0D5-4985-B75D-11D9A2F05FF1}">
      <dgm:prSet/>
      <dgm:spPr/>
      <dgm:t>
        <a:bodyPr/>
        <a:lstStyle/>
        <a:p>
          <a:r>
            <a:rPr lang="en-US" dirty="0"/>
            <a:t>Audio books or podcasts to sleep or when you can’t sleep</a:t>
          </a:r>
        </a:p>
      </dgm:t>
    </dgm:pt>
    <dgm:pt modelId="{739929C9-AAEF-441D-9D51-8CE3C2702E6A}" type="parTrans" cxnId="{9EC417A1-BB73-4734-8888-2EA8091BB879}">
      <dgm:prSet/>
      <dgm:spPr/>
      <dgm:t>
        <a:bodyPr/>
        <a:lstStyle/>
        <a:p>
          <a:endParaRPr lang="en-US"/>
        </a:p>
      </dgm:t>
    </dgm:pt>
    <dgm:pt modelId="{703E0A85-6318-4B37-B81D-14A5C6D64811}" type="sibTrans" cxnId="{9EC417A1-BB73-4734-8888-2EA8091BB879}">
      <dgm:prSet/>
      <dgm:spPr/>
      <dgm:t>
        <a:bodyPr/>
        <a:lstStyle/>
        <a:p>
          <a:endParaRPr lang="en-US"/>
        </a:p>
      </dgm:t>
    </dgm:pt>
    <dgm:pt modelId="{6CED12E7-1928-4FAF-ADD9-3FBD3485439F}">
      <dgm:prSet/>
      <dgm:spPr/>
      <dgm:t>
        <a:bodyPr/>
        <a:lstStyle/>
        <a:p>
          <a:r>
            <a:rPr lang="en-US"/>
            <a:t>Sleep music playlists on Spotify</a:t>
          </a:r>
        </a:p>
      </dgm:t>
    </dgm:pt>
    <dgm:pt modelId="{987D6D9B-674F-42C6-86D6-30EF8EEADF20}" type="parTrans" cxnId="{1CEAE2E6-EBF5-4213-9331-0650A0D4B3A9}">
      <dgm:prSet/>
      <dgm:spPr/>
      <dgm:t>
        <a:bodyPr/>
        <a:lstStyle/>
        <a:p>
          <a:endParaRPr lang="en-US"/>
        </a:p>
      </dgm:t>
    </dgm:pt>
    <dgm:pt modelId="{8FE86CB4-6ABF-48D8-8AE3-49E527B5D45D}" type="sibTrans" cxnId="{1CEAE2E6-EBF5-4213-9331-0650A0D4B3A9}">
      <dgm:prSet/>
      <dgm:spPr/>
      <dgm:t>
        <a:bodyPr/>
        <a:lstStyle/>
        <a:p>
          <a:endParaRPr lang="en-US"/>
        </a:p>
      </dgm:t>
    </dgm:pt>
    <dgm:pt modelId="{14D01817-EEEC-428A-80B5-DFC74F64C5B6}" type="pres">
      <dgm:prSet presAssocID="{C77B411B-3E57-4051-A04A-ED22EF04A699}" presName="linear" presStyleCnt="0">
        <dgm:presLayoutVars>
          <dgm:animLvl val="lvl"/>
          <dgm:resizeHandles val="exact"/>
        </dgm:presLayoutVars>
      </dgm:prSet>
      <dgm:spPr/>
    </dgm:pt>
    <dgm:pt modelId="{D0645975-E078-414B-8BC5-2E0BCC90E714}" type="pres">
      <dgm:prSet presAssocID="{A724F4A0-9684-4D77-939D-B398DB850F8A}" presName="parentText" presStyleLbl="node1" presStyleIdx="0" presStyleCnt="3">
        <dgm:presLayoutVars>
          <dgm:chMax val="0"/>
          <dgm:bulletEnabled val="1"/>
        </dgm:presLayoutVars>
      </dgm:prSet>
      <dgm:spPr>
        <a:prstGeom prst="cloudCallout">
          <a:avLst/>
        </a:prstGeom>
      </dgm:spPr>
    </dgm:pt>
    <dgm:pt modelId="{CF4A45B8-6625-49F8-9401-94704DE7FABE}" type="pres">
      <dgm:prSet presAssocID="{DFF57B02-7BF4-4C89-8241-4ECF3B6CFC03}" presName="spacer" presStyleCnt="0"/>
      <dgm:spPr/>
    </dgm:pt>
    <dgm:pt modelId="{EA0E8311-4176-4DDD-AD31-18A45938D84F}" type="pres">
      <dgm:prSet presAssocID="{4BE049B1-D0D5-4985-B75D-11D9A2F05FF1}" presName="parentText" presStyleLbl="node1" presStyleIdx="1" presStyleCnt="3">
        <dgm:presLayoutVars>
          <dgm:chMax val="0"/>
          <dgm:bulletEnabled val="1"/>
        </dgm:presLayoutVars>
      </dgm:prSet>
      <dgm:spPr>
        <a:prstGeom prst="cloud">
          <a:avLst/>
        </a:prstGeom>
      </dgm:spPr>
    </dgm:pt>
    <dgm:pt modelId="{2BD6F2B1-F510-47C2-9296-BBAB1F3BB826}" type="pres">
      <dgm:prSet presAssocID="{703E0A85-6318-4B37-B81D-14A5C6D64811}" presName="spacer" presStyleCnt="0"/>
      <dgm:spPr/>
    </dgm:pt>
    <dgm:pt modelId="{A1B9E49E-4C58-465B-91AA-499A35F7BF2C}" type="pres">
      <dgm:prSet presAssocID="{6CED12E7-1928-4FAF-ADD9-3FBD3485439F}" presName="parentText" presStyleLbl="node1" presStyleIdx="2" presStyleCnt="3">
        <dgm:presLayoutVars>
          <dgm:chMax val="0"/>
          <dgm:bulletEnabled val="1"/>
        </dgm:presLayoutVars>
      </dgm:prSet>
      <dgm:spPr>
        <a:prstGeom prst="cloud">
          <a:avLst/>
        </a:prstGeom>
      </dgm:spPr>
    </dgm:pt>
  </dgm:ptLst>
  <dgm:cxnLst>
    <dgm:cxn modelId="{8B13960B-E44C-4520-99F5-D51E07FE05E8}" type="presOf" srcId="{C77B411B-3E57-4051-A04A-ED22EF04A699}" destId="{14D01817-EEEC-428A-80B5-DFC74F64C5B6}" srcOrd="0" destOrd="0" presId="urn:microsoft.com/office/officeart/2005/8/layout/vList2"/>
    <dgm:cxn modelId="{B6B0432D-C7C9-4ACD-A992-42B7489544C7}" type="presOf" srcId="{6CED12E7-1928-4FAF-ADD9-3FBD3485439F}" destId="{A1B9E49E-4C58-465B-91AA-499A35F7BF2C}" srcOrd="0" destOrd="0" presId="urn:microsoft.com/office/officeart/2005/8/layout/vList2"/>
    <dgm:cxn modelId="{01CAAA49-78FB-484F-BE17-D2D9CF4B1F68}" type="presOf" srcId="{A724F4A0-9684-4D77-939D-B398DB850F8A}" destId="{D0645975-E078-414B-8BC5-2E0BCC90E714}" srcOrd="0" destOrd="0" presId="urn:microsoft.com/office/officeart/2005/8/layout/vList2"/>
    <dgm:cxn modelId="{8EA17170-A078-4381-9D3C-633D7538F8A6}" type="presOf" srcId="{4BE049B1-D0D5-4985-B75D-11D9A2F05FF1}" destId="{EA0E8311-4176-4DDD-AD31-18A45938D84F}" srcOrd="0" destOrd="0" presId="urn:microsoft.com/office/officeart/2005/8/layout/vList2"/>
    <dgm:cxn modelId="{F0F7FD84-AE81-4B96-930C-8DEAE22EFC41}" srcId="{C77B411B-3E57-4051-A04A-ED22EF04A699}" destId="{A724F4A0-9684-4D77-939D-B398DB850F8A}" srcOrd="0" destOrd="0" parTransId="{A66F6CC1-7AF3-4E30-B8C5-553A29343A80}" sibTransId="{DFF57B02-7BF4-4C89-8241-4ECF3B6CFC03}"/>
    <dgm:cxn modelId="{9EC417A1-BB73-4734-8888-2EA8091BB879}" srcId="{C77B411B-3E57-4051-A04A-ED22EF04A699}" destId="{4BE049B1-D0D5-4985-B75D-11D9A2F05FF1}" srcOrd="1" destOrd="0" parTransId="{739929C9-AAEF-441D-9D51-8CE3C2702E6A}" sibTransId="{703E0A85-6318-4B37-B81D-14A5C6D64811}"/>
    <dgm:cxn modelId="{1CEAE2E6-EBF5-4213-9331-0650A0D4B3A9}" srcId="{C77B411B-3E57-4051-A04A-ED22EF04A699}" destId="{6CED12E7-1928-4FAF-ADD9-3FBD3485439F}" srcOrd="2" destOrd="0" parTransId="{987D6D9B-674F-42C6-86D6-30EF8EEADF20}" sibTransId="{8FE86CB4-6ABF-48D8-8AE3-49E527B5D45D}"/>
    <dgm:cxn modelId="{75A6560E-7BEA-45C0-ACC8-F5CC011856AB}" type="presParOf" srcId="{14D01817-EEEC-428A-80B5-DFC74F64C5B6}" destId="{D0645975-E078-414B-8BC5-2E0BCC90E714}" srcOrd="0" destOrd="0" presId="urn:microsoft.com/office/officeart/2005/8/layout/vList2"/>
    <dgm:cxn modelId="{C4062CD7-BE50-4C61-AD51-7B887BDF373C}" type="presParOf" srcId="{14D01817-EEEC-428A-80B5-DFC74F64C5B6}" destId="{CF4A45B8-6625-49F8-9401-94704DE7FABE}" srcOrd="1" destOrd="0" presId="urn:microsoft.com/office/officeart/2005/8/layout/vList2"/>
    <dgm:cxn modelId="{74494958-27EC-46FA-A445-35ED424C1D9D}" type="presParOf" srcId="{14D01817-EEEC-428A-80B5-DFC74F64C5B6}" destId="{EA0E8311-4176-4DDD-AD31-18A45938D84F}" srcOrd="2" destOrd="0" presId="urn:microsoft.com/office/officeart/2005/8/layout/vList2"/>
    <dgm:cxn modelId="{44B93FEC-230B-4D65-A3E1-250D6033BB83}" type="presParOf" srcId="{14D01817-EEEC-428A-80B5-DFC74F64C5B6}" destId="{2BD6F2B1-F510-47C2-9296-BBAB1F3BB826}" srcOrd="3" destOrd="0" presId="urn:microsoft.com/office/officeart/2005/8/layout/vList2"/>
    <dgm:cxn modelId="{C9FCEBD8-DD62-49A2-9A86-1F1D32DAD6A3}" type="presParOf" srcId="{14D01817-EEEC-428A-80B5-DFC74F64C5B6}" destId="{A1B9E49E-4C58-465B-91AA-499A35F7BF2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479C26F-DEA2-447D-B55E-F84A3DFBCE3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3C3CF6C-3A42-43B0-9FD5-84A9B1458856}">
      <dgm:prSet/>
      <dgm:spPr/>
      <dgm:t>
        <a:bodyPr/>
        <a:lstStyle/>
        <a:p>
          <a:r>
            <a:rPr lang="en-US"/>
            <a:t>Your bank app – photos to deposit checks</a:t>
          </a:r>
        </a:p>
      </dgm:t>
    </dgm:pt>
    <dgm:pt modelId="{6A6EC860-AE80-4E22-8E3E-9CA6C29D1A6C}" type="parTrans" cxnId="{C12FEC0E-C8BF-4932-AE6C-F3A2786417BB}">
      <dgm:prSet/>
      <dgm:spPr/>
      <dgm:t>
        <a:bodyPr/>
        <a:lstStyle/>
        <a:p>
          <a:endParaRPr lang="en-US"/>
        </a:p>
      </dgm:t>
    </dgm:pt>
    <dgm:pt modelId="{2646F4B4-D432-49B6-AD98-F980A84D5819}" type="sibTrans" cxnId="{C12FEC0E-C8BF-4932-AE6C-F3A2786417BB}">
      <dgm:prSet/>
      <dgm:spPr/>
      <dgm:t>
        <a:bodyPr/>
        <a:lstStyle/>
        <a:p>
          <a:endParaRPr lang="en-US"/>
        </a:p>
      </dgm:t>
    </dgm:pt>
    <dgm:pt modelId="{189F738E-6D14-45C0-B799-FC0756B3BE7E}">
      <dgm:prSet/>
      <dgm:spPr/>
      <dgm:t>
        <a:bodyPr/>
        <a:lstStyle/>
        <a:p>
          <a:r>
            <a:rPr lang="en-US"/>
            <a:t>Mint – tracking your expenses automatically</a:t>
          </a:r>
        </a:p>
      </dgm:t>
    </dgm:pt>
    <dgm:pt modelId="{8C57BA0F-A507-4AFB-8D2F-EEE11D32F039}" type="parTrans" cxnId="{8B40945F-EA83-42CC-A8D6-B6AFA05A6032}">
      <dgm:prSet/>
      <dgm:spPr/>
      <dgm:t>
        <a:bodyPr/>
        <a:lstStyle/>
        <a:p>
          <a:endParaRPr lang="en-US"/>
        </a:p>
      </dgm:t>
    </dgm:pt>
    <dgm:pt modelId="{FDAD01F2-D0E1-4D7E-AB35-6893E3EF390E}" type="sibTrans" cxnId="{8B40945F-EA83-42CC-A8D6-B6AFA05A6032}">
      <dgm:prSet/>
      <dgm:spPr/>
      <dgm:t>
        <a:bodyPr/>
        <a:lstStyle/>
        <a:p>
          <a:endParaRPr lang="en-US"/>
        </a:p>
      </dgm:t>
    </dgm:pt>
    <dgm:pt modelId="{CD882FEC-EFBC-4834-A6D2-C37EE0E67E78}">
      <dgm:prSet/>
      <dgm:spPr/>
      <dgm:t>
        <a:bodyPr/>
        <a:lstStyle/>
        <a:p>
          <a:r>
            <a:rPr lang="en-US"/>
            <a:t>Passwords that are VERY secure</a:t>
          </a:r>
        </a:p>
      </dgm:t>
    </dgm:pt>
    <dgm:pt modelId="{25A4A3BE-C7F3-4393-867A-8BE6B94E62CC}" type="parTrans" cxnId="{C1578389-BF3A-423A-84A2-29882F6BFF06}">
      <dgm:prSet/>
      <dgm:spPr/>
      <dgm:t>
        <a:bodyPr/>
        <a:lstStyle/>
        <a:p>
          <a:endParaRPr lang="en-US"/>
        </a:p>
      </dgm:t>
    </dgm:pt>
    <dgm:pt modelId="{73F4A637-1A12-435C-B95B-7186D148FEBD}" type="sibTrans" cxnId="{C1578389-BF3A-423A-84A2-29882F6BFF06}">
      <dgm:prSet/>
      <dgm:spPr/>
      <dgm:t>
        <a:bodyPr/>
        <a:lstStyle/>
        <a:p>
          <a:endParaRPr lang="en-US"/>
        </a:p>
      </dgm:t>
    </dgm:pt>
    <dgm:pt modelId="{A1EB00F8-B098-48F8-A6EB-3FC1A96A13CC}" type="pres">
      <dgm:prSet presAssocID="{A479C26F-DEA2-447D-B55E-F84A3DFBCE33}" presName="vert0" presStyleCnt="0">
        <dgm:presLayoutVars>
          <dgm:dir/>
          <dgm:animOne val="branch"/>
          <dgm:animLvl val="lvl"/>
        </dgm:presLayoutVars>
      </dgm:prSet>
      <dgm:spPr/>
    </dgm:pt>
    <dgm:pt modelId="{ACD4B1B3-5008-4D99-8C29-81736C8556F7}" type="pres">
      <dgm:prSet presAssocID="{F3C3CF6C-3A42-43B0-9FD5-84A9B1458856}" presName="thickLine" presStyleLbl="alignNode1" presStyleIdx="0" presStyleCnt="3"/>
      <dgm:spPr/>
    </dgm:pt>
    <dgm:pt modelId="{7A024EC8-51BD-4451-B293-E92C2856F3BF}" type="pres">
      <dgm:prSet presAssocID="{F3C3CF6C-3A42-43B0-9FD5-84A9B1458856}" presName="horz1" presStyleCnt="0"/>
      <dgm:spPr/>
    </dgm:pt>
    <dgm:pt modelId="{C8556F09-FA5B-4C64-908A-F305D52D98AF}" type="pres">
      <dgm:prSet presAssocID="{F3C3CF6C-3A42-43B0-9FD5-84A9B1458856}" presName="tx1" presStyleLbl="revTx" presStyleIdx="0" presStyleCnt="3"/>
      <dgm:spPr/>
    </dgm:pt>
    <dgm:pt modelId="{E9373289-2552-43DC-905C-88A171BBDB90}" type="pres">
      <dgm:prSet presAssocID="{F3C3CF6C-3A42-43B0-9FD5-84A9B1458856}" presName="vert1" presStyleCnt="0"/>
      <dgm:spPr/>
    </dgm:pt>
    <dgm:pt modelId="{71A4E46D-84DE-4085-91F7-5B49C523D885}" type="pres">
      <dgm:prSet presAssocID="{189F738E-6D14-45C0-B799-FC0756B3BE7E}" presName="thickLine" presStyleLbl="alignNode1" presStyleIdx="1" presStyleCnt="3"/>
      <dgm:spPr/>
    </dgm:pt>
    <dgm:pt modelId="{BA7E618C-E3DF-488D-995A-3B80AC84921F}" type="pres">
      <dgm:prSet presAssocID="{189F738E-6D14-45C0-B799-FC0756B3BE7E}" presName="horz1" presStyleCnt="0"/>
      <dgm:spPr/>
    </dgm:pt>
    <dgm:pt modelId="{EA2719DC-E372-433A-9E0D-30B98845E19D}" type="pres">
      <dgm:prSet presAssocID="{189F738E-6D14-45C0-B799-FC0756B3BE7E}" presName="tx1" presStyleLbl="revTx" presStyleIdx="1" presStyleCnt="3"/>
      <dgm:spPr/>
    </dgm:pt>
    <dgm:pt modelId="{4C033348-1423-4FF9-B2E6-D1B213C75729}" type="pres">
      <dgm:prSet presAssocID="{189F738E-6D14-45C0-B799-FC0756B3BE7E}" presName="vert1" presStyleCnt="0"/>
      <dgm:spPr/>
    </dgm:pt>
    <dgm:pt modelId="{37C7307B-3421-436A-BE2A-638DBEE2F8C0}" type="pres">
      <dgm:prSet presAssocID="{CD882FEC-EFBC-4834-A6D2-C37EE0E67E78}" presName="thickLine" presStyleLbl="alignNode1" presStyleIdx="2" presStyleCnt="3"/>
      <dgm:spPr/>
    </dgm:pt>
    <dgm:pt modelId="{BAE222C3-DB41-4477-83EF-DA2FE0F1E0B8}" type="pres">
      <dgm:prSet presAssocID="{CD882FEC-EFBC-4834-A6D2-C37EE0E67E78}" presName="horz1" presStyleCnt="0"/>
      <dgm:spPr/>
    </dgm:pt>
    <dgm:pt modelId="{E8E82C10-26D8-445A-A155-0AA54BAB4ECF}" type="pres">
      <dgm:prSet presAssocID="{CD882FEC-EFBC-4834-A6D2-C37EE0E67E78}" presName="tx1" presStyleLbl="revTx" presStyleIdx="2" presStyleCnt="3"/>
      <dgm:spPr/>
    </dgm:pt>
    <dgm:pt modelId="{8710AF10-6868-442E-813A-DD09BB2688C2}" type="pres">
      <dgm:prSet presAssocID="{CD882FEC-EFBC-4834-A6D2-C37EE0E67E78}" presName="vert1" presStyleCnt="0"/>
      <dgm:spPr/>
    </dgm:pt>
  </dgm:ptLst>
  <dgm:cxnLst>
    <dgm:cxn modelId="{C12FEC0E-C8BF-4932-AE6C-F3A2786417BB}" srcId="{A479C26F-DEA2-447D-B55E-F84A3DFBCE33}" destId="{F3C3CF6C-3A42-43B0-9FD5-84A9B1458856}" srcOrd="0" destOrd="0" parTransId="{6A6EC860-AE80-4E22-8E3E-9CA6C29D1A6C}" sibTransId="{2646F4B4-D432-49B6-AD98-F980A84D5819}"/>
    <dgm:cxn modelId="{8B40945F-EA83-42CC-A8D6-B6AFA05A6032}" srcId="{A479C26F-DEA2-447D-B55E-F84A3DFBCE33}" destId="{189F738E-6D14-45C0-B799-FC0756B3BE7E}" srcOrd="1" destOrd="0" parTransId="{8C57BA0F-A507-4AFB-8D2F-EEE11D32F039}" sibTransId="{FDAD01F2-D0E1-4D7E-AB35-6893E3EF390E}"/>
    <dgm:cxn modelId="{58681A7C-97B8-4EBD-B055-DE88913044E8}" type="presOf" srcId="{F3C3CF6C-3A42-43B0-9FD5-84A9B1458856}" destId="{C8556F09-FA5B-4C64-908A-F305D52D98AF}" srcOrd="0" destOrd="0" presId="urn:microsoft.com/office/officeart/2008/layout/LinedList"/>
    <dgm:cxn modelId="{C1578389-BF3A-423A-84A2-29882F6BFF06}" srcId="{A479C26F-DEA2-447D-B55E-F84A3DFBCE33}" destId="{CD882FEC-EFBC-4834-A6D2-C37EE0E67E78}" srcOrd="2" destOrd="0" parTransId="{25A4A3BE-C7F3-4393-867A-8BE6B94E62CC}" sibTransId="{73F4A637-1A12-435C-B95B-7186D148FEBD}"/>
    <dgm:cxn modelId="{23C735D7-6CA9-4E0E-BFBA-2968B86A7780}" type="presOf" srcId="{CD882FEC-EFBC-4834-A6D2-C37EE0E67E78}" destId="{E8E82C10-26D8-445A-A155-0AA54BAB4ECF}" srcOrd="0" destOrd="0" presId="urn:microsoft.com/office/officeart/2008/layout/LinedList"/>
    <dgm:cxn modelId="{E93A81DC-BADE-4511-AB07-7455FFD9E8BE}" type="presOf" srcId="{189F738E-6D14-45C0-B799-FC0756B3BE7E}" destId="{EA2719DC-E372-433A-9E0D-30B98845E19D}" srcOrd="0" destOrd="0" presId="urn:microsoft.com/office/officeart/2008/layout/LinedList"/>
    <dgm:cxn modelId="{D995CFE8-299D-4D56-A431-18FA7D309AE6}" type="presOf" srcId="{A479C26F-DEA2-447D-B55E-F84A3DFBCE33}" destId="{A1EB00F8-B098-48F8-A6EB-3FC1A96A13CC}" srcOrd="0" destOrd="0" presId="urn:microsoft.com/office/officeart/2008/layout/LinedList"/>
    <dgm:cxn modelId="{393F3EFF-00F4-471B-8495-3BC202E2B215}" type="presParOf" srcId="{A1EB00F8-B098-48F8-A6EB-3FC1A96A13CC}" destId="{ACD4B1B3-5008-4D99-8C29-81736C8556F7}" srcOrd="0" destOrd="0" presId="urn:microsoft.com/office/officeart/2008/layout/LinedList"/>
    <dgm:cxn modelId="{6A8DDD9E-8200-460A-98CC-9E728D2D8250}" type="presParOf" srcId="{A1EB00F8-B098-48F8-A6EB-3FC1A96A13CC}" destId="{7A024EC8-51BD-4451-B293-E92C2856F3BF}" srcOrd="1" destOrd="0" presId="urn:microsoft.com/office/officeart/2008/layout/LinedList"/>
    <dgm:cxn modelId="{6974C533-8B71-4550-858A-27DA5E402F6F}" type="presParOf" srcId="{7A024EC8-51BD-4451-B293-E92C2856F3BF}" destId="{C8556F09-FA5B-4C64-908A-F305D52D98AF}" srcOrd="0" destOrd="0" presId="urn:microsoft.com/office/officeart/2008/layout/LinedList"/>
    <dgm:cxn modelId="{E40CCF83-CA26-4CF0-9397-550608A56086}" type="presParOf" srcId="{7A024EC8-51BD-4451-B293-E92C2856F3BF}" destId="{E9373289-2552-43DC-905C-88A171BBDB90}" srcOrd="1" destOrd="0" presId="urn:microsoft.com/office/officeart/2008/layout/LinedList"/>
    <dgm:cxn modelId="{66C5D3D8-3D83-4B51-8486-AB5203EBD246}" type="presParOf" srcId="{A1EB00F8-B098-48F8-A6EB-3FC1A96A13CC}" destId="{71A4E46D-84DE-4085-91F7-5B49C523D885}" srcOrd="2" destOrd="0" presId="urn:microsoft.com/office/officeart/2008/layout/LinedList"/>
    <dgm:cxn modelId="{67C6C889-4779-4E93-B0B8-E046009C11AE}" type="presParOf" srcId="{A1EB00F8-B098-48F8-A6EB-3FC1A96A13CC}" destId="{BA7E618C-E3DF-488D-995A-3B80AC84921F}" srcOrd="3" destOrd="0" presId="urn:microsoft.com/office/officeart/2008/layout/LinedList"/>
    <dgm:cxn modelId="{5AF59DF8-E98F-4C9F-8E82-2AC2233A3625}" type="presParOf" srcId="{BA7E618C-E3DF-488D-995A-3B80AC84921F}" destId="{EA2719DC-E372-433A-9E0D-30B98845E19D}" srcOrd="0" destOrd="0" presId="urn:microsoft.com/office/officeart/2008/layout/LinedList"/>
    <dgm:cxn modelId="{A8F848E2-1FE0-4E7F-A5D4-9D2C9ADB1E8E}" type="presParOf" srcId="{BA7E618C-E3DF-488D-995A-3B80AC84921F}" destId="{4C033348-1423-4FF9-B2E6-D1B213C75729}" srcOrd="1" destOrd="0" presId="urn:microsoft.com/office/officeart/2008/layout/LinedList"/>
    <dgm:cxn modelId="{9CD750D9-0073-451C-9148-08CF036DD511}" type="presParOf" srcId="{A1EB00F8-B098-48F8-A6EB-3FC1A96A13CC}" destId="{37C7307B-3421-436A-BE2A-638DBEE2F8C0}" srcOrd="4" destOrd="0" presId="urn:microsoft.com/office/officeart/2008/layout/LinedList"/>
    <dgm:cxn modelId="{0B3605A7-CAD2-40AC-888C-60DC584ACA75}" type="presParOf" srcId="{A1EB00F8-B098-48F8-A6EB-3FC1A96A13CC}" destId="{BAE222C3-DB41-4477-83EF-DA2FE0F1E0B8}" srcOrd="5" destOrd="0" presId="urn:microsoft.com/office/officeart/2008/layout/LinedList"/>
    <dgm:cxn modelId="{FCA335F9-20FA-4610-919B-7200E425D6F5}" type="presParOf" srcId="{BAE222C3-DB41-4477-83EF-DA2FE0F1E0B8}" destId="{E8E82C10-26D8-445A-A155-0AA54BAB4ECF}" srcOrd="0" destOrd="0" presId="urn:microsoft.com/office/officeart/2008/layout/LinedList"/>
    <dgm:cxn modelId="{E63D854C-5B86-4AE6-A45F-612B65D843B4}" type="presParOf" srcId="{BAE222C3-DB41-4477-83EF-DA2FE0F1E0B8}" destId="{8710AF10-6868-442E-813A-DD09BB2688C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45007BE-E73E-4683-90E9-A28280AED4B8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CD8C5E0-D940-49AE-B1A8-C045FACB31B4}">
      <dgm:prSet/>
      <dgm:spPr/>
      <dgm:t>
        <a:bodyPr/>
        <a:lstStyle/>
        <a:p>
          <a:r>
            <a:rPr lang="en-US"/>
            <a:t>Your own online business or community</a:t>
          </a:r>
          <a:endParaRPr lang="en-US" dirty="0"/>
        </a:p>
      </dgm:t>
    </dgm:pt>
    <dgm:pt modelId="{A88CB08E-7AAD-447E-8D01-F1A8C0D84FC6}" type="parTrans" cxnId="{EDBDB524-F50E-4BA1-8765-8AE6BDC45BAB}">
      <dgm:prSet/>
      <dgm:spPr/>
      <dgm:t>
        <a:bodyPr/>
        <a:lstStyle/>
        <a:p>
          <a:endParaRPr lang="en-US"/>
        </a:p>
      </dgm:t>
    </dgm:pt>
    <dgm:pt modelId="{9114FF47-E5A8-4215-9FA2-0E07D89A3B4D}" type="sibTrans" cxnId="{EDBDB524-F50E-4BA1-8765-8AE6BDC45BAB}">
      <dgm:prSet/>
      <dgm:spPr/>
      <dgm:t>
        <a:bodyPr/>
        <a:lstStyle/>
        <a:p>
          <a:endParaRPr lang="en-US"/>
        </a:p>
      </dgm:t>
    </dgm:pt>
    <dgm:pt modelId="{9D9473B4-8E63-4686-B8CC-FD486BEA3EA3}">
      <dgm:prSet/>
      <dgm:spPr/>
      <dgm:t>
        <a:bodyPr/>
        <a:lstStyle/>
        <a:p>
          <a:r>
            <a:rPr lang="en-US" dirty="0"/>
            <a:t>Facebook Pages and Ads</a:t>
          </a:r>
        </a:p>
      </dgm:t>
    </dgm:pt>
    <dgm:pt modelId="{2A61087E-2D0C-44A5-A8D5-6938AB6BA108}" type="parTrans" cxnId="{6C216F47-9532-4924-A861-065449D5D42A}">
      <dgm:prSet/>
      <dgm:spPr/>
      <dgm:t>
        <a:bodyPr/>
        <a:lstStyle/>
        <a:p>
          <a:endParaRPr lang="en-US"/>
        </a:p>
      </dgm:t>
    </dgm:pt>
    <dgm:pt modelId="{A0F410F2-335C-43C0-982E-1EAB3E70ECA1}" type="sibTrans" cxnId="{6C216F47-9532-4924-A861-065449D5D42A}">
      <dgm:prSet/>
      <dgm:spPr/>
      <dgm:t>
        <a:bodyPr/>
        <a:lstStyle/>
        <a:p>
          <a:endParaRPr lang="en-US"/>
        </a:p>
      </dgm:t>
    </dgm:pt>
    <dgm:pt modelId="{398E13E0-241A-4C7E-81B3-049B13CB24ED}">
      <dgm:prSet/>
      <dgm:spPr/>
      <dgm:t>
        <a:bodyPr/>
        <a:lstStyle/>
        <a:p>
          <a:r>
            <a:rPr lang="en-US" dirty="0"/>
            <a:t>Blog: </a:t>
          </a:r>
          <a:r>
            <a:rPr lang="en-US" dirty="0" err="1"/>
            <a:t>Wordpress</a:t>
          </a:r>
          <a:r>
            <a:rPr lang="en-US" dirty="0"/>
            <a:t>, Medium, other tools </a:t>
          </a:r>
        </a:p>
      </dgm:t>
    </dgm:pt>
    <dgm:pt modelId="{2DB50897-6CAC-446F-A46D-12FB6557E329}" type="parTrans" cxnId="{62FDC23D-4E33-4FFE-93C6-703793781D58}">
      <dgm:prSet/>
      <dgm:spPr/>
      <dgm:t>
        <a:bodyPr/>
        <a:lstStyle/>
        <a:p>
          <a:endParaRPr lang="en-US"/>
        </a:p>
      </dgm:t>
    </dgm:pt>
    <dgm:pt modelId="{3618E087-0F4B-4A5C-96D1-55E7BA1E122C}" type="sibTrans" cxnId="{62FDC23D-4E33-4FFE-93C6-703793781D58}">
      <dgm:prSet/>
      <dgm:spPr/>
      <dgm:t>
        <a:bodyPr/>
        <a:lstStyle/>
        <a:p>
          <a:endParaRPr lang="en-US"/>
        </a:p>
      </dgm:t>
    </dgm:pt>
    <dgm:pt modelId="{D0F1DC6F-7074-4BC9-A7DB-9D7E8D1990BD}">
      <dgm:prSet/>
      <dgm:spPr/>
      <dgm:t>
        <a:bodyPr/>
        <a:lstStyle/>
        <a:p>
          <a:r>
            <a:rPr lang="en-US" dirty="0"/>
            <a:t>Skype/</a:t>
          </a:r>
          <a:r>
            <a:rPr lang="en-US" dirty="0" err="1"/>
            <a:t>Paypal</a:t>
          </a:r>
          <a:r>
            <a:rPr lang="en-US" dirty="0"/>
            <a:t> – paid classes</a:t>
          </a:r>
        </a:p>
      </dgm:t>
    </dgm:pt>
    <dgm:pt modelId="{B8FA502A-C7D2-4E1F-BA77-70AFD9DA0ACE}" type="parTrans" cxnId="{139B012B-406C-4808-A02B-455DFE96A4A3}">
      <dgm:prSet/>
      <dgm:spPr/>
      <dgm:t>
        <a:bodyPr/>
        <a:lstStyle/>
        <a:p>
          <a:endParaRPr lang="en-US"/>
        </a:p>
      </dgm:t>
    </dgm:pt>
    <dgm:pt modelId="{90B2481D-8E19-4785-A8EB-0637901ADE29}" type="sibTrans" cxnId="{139B012B-406C-4808-A02B-455DFE96A4A3}">
      <dgm:prSet/>
      <dgm:spPr/>
      <dgm:t>
        <a:bodyPr/>
        <a:lstStyle/>
        <a:p>
          <a:endParaRPr lang="en-US"/>
        </a:p>
      </dgm:t>
    </dgm:pt>
    <dgm:pt modelId="{75C6BF8E-4FFF-4F00-BFA9-A649642C1691}" type="pres">
      <dgm:prSet presAssocID="{545007BE-E73E-4683-90E9-A28280AED4B8}" presName="vert0" presStyleCnt="0">
        <dgm:presLayoutVars>
          <dgm:dir/>
          <dgm:animOne val="branch"/>
          <dgm:animLvl val="lvl"/>
        </dgm:presLayoutVars>
      </dgm:prSet>
      <dgm:spPr/>
    </dgm:pt>
    <dgm:pt modelId="{53F2BE58-ED3F-4D36-B6ED-D1C8C177E68B}" type="pres">
      <dgm:prSet presAssocID="{ECD8C5E0-D940-49AE-B1A8-C045FACB31B4}" presName="thickLine" presStyleLbl="alignNode1" presStyleIdx="0" presStyleCnt="1"/>
      <dgm:spPr/>
    </dgm:pt>
    <dgm:pt modelId="{24159986-1A03-4CA7-A09A-190A8B0BD510}" type="pres">
      <dgm:prSet presAssocID="{ECD8C5E0-D940-49AE-B1A8-C045FACB31B4}" presName="horz1" presStyleCnt="0"/>
      <dgm:spPr/>
    </dgm:pt>
    <dgm:pt modelId="{AF3E7E88-4DCB-413C-A7E6-8CD998D9F0A9}" type="pres">
      <dgm:prSet presAssocID="{ECD8C5E0-D940-49AE-B1A8-C045FACB31B4}" presName="tx1" presStyleLbl="revTx" presStyleIdx="0" presStyleCnt="4"/>
      <dgm:spPr/>
    </dgm:pt>
    <dgm:pt modelId="{6830FDF0-E25D-47DD-B7A5-C52550EA912F}" type="pres">
      <dgm:prSet presAssocID="{ECD8C5E0-D940-49AE-B1A8-C045FACB31B4}" presName="vert1" presStyleCnt="0"/>
      <dgm:spPr/>
    </dgm:pt>
    <dgm:pt modelId="{57EA3B97-BE49-472B-8776-1FDAE8A3DF23}" type="pres">
      <dgm:prSet presAssocID="{9D9473B4-8E63-4686-B8CC-FD486BEA3EA3}" presName="vertSpace2a" presStyleCnt="0"/>
      <dgm:spPr/>
    </dgm:pt>
    <dgm:pt modelId="{852F9EBC-DD03-48E6-9430-B5B43134850A}" type="pres">
      <dgm:prSet presAssocID="{9D9473B4-8E63-4686-B8CC-FD486BEA3EA3}" presName="horz2" presStyleCnt="0"/>
      <dgm:spPr/>
    </dgm:pt>
    <dgm:pt modelId="{B64670F9-73FD-48F5-BFBE-82EDDF1380DA}" type="pres">
      <dgm:prSet presAssocID="{9D9473B4-8E63-4686-B8CC-FD486BEA3EA3}" presName="horzSpace2" presStyleCnt="0"/>
      <dgm:spPr/>
    </dgm:pt>
    <dgm:pt modelId="{D336B485-ABC5-4D03-A23C-0219CAC7FC1D}" type="pres">
      <dgm:prSet presAssocID="{9D9473B4-8E63-4686-B8CC-FD486BEA3EA3}" presName="tx2" presStyleLbl="revTx" presStyleIdx="1" presStyleCnt="4"/>
      <dgm:spPr/>
    </dgm:pt>
    <dgm:pt modelId="{C497EEB2-A3D8-4F20-AD09-4E08BA2E1B7C}" type="pres">
      <dgm:prSet presAssocID="{9D9473B4-8E63-4686-B8CC-FD486BEA3EA3}" presName="vert2" presStyleCnt="0"/>
      <dgm:spPr/>
    </dgm:pt>
    <dgm:pt modelId="{29080594-D5B1-4497-8A47-1AE5E1F47526}" type="pres">
      <dgm:prSet presAssocID="{9D9473B4-8E63-4686-B8CC-FD486BEA3EA3}" presName="thinLine2b" presStyleLbl="callout" presStyleIdx="0" presStyleCnt="3"/>
      <dgm:spPr/>
    </dgm:pt>
    <dgm:pt modelId="{5A26C525-879C-4C10-A685-A2A089A2FAE9}" type="pres">
      <dgm:prSet presAssocID="{9D9473B4-8E63-4686-B8CC-FD486BEA3EA3}" presName="vertSpace2b" presStyleCnt="0"/>
      <dgm:spPr/>
    </dgm:pt>
    <dgm:pt modelId="{9995FD3B-C401-4052-A89B-2C628C9BB301}" type="pres">
      <dgm:prSet presAssocID="{398E13E0-241A-4C7E-81B3-049B13CB24ED}" presName="horz2" presStyleCnt="0"/>
      <dgm:spPr/>
    </dgm:pt>
    <dgm:pt modelId="{A35B548A-875F-4FF5-AA25-1A383E46385C}" type="pres">
      <dgm:prSet presAssocID="{398E13E0-241A-4C7E-81B3-049B13CB24ED}" presName="horzSpace2" presStyleCnt="0"/>
      <dgm:spPr/>
    </dgm:pt>
    <dgm:pt modelId="{AD0FAD12-552A-468C-8471-1688378721D0}" type="pres">
      <dgm:prSet presAssocID="{398E13E0-241A-4C7E-81B3-049B13CB24ED}" presName="tx2" presStyleLbl="revTx" presStyleIdx="2" presStyleCnt="4"/>
      <dgm:spPr/>
    </dgm:pt>
    <dgm:pt modelId="{3F1F8EA9-97D2-44DD-8EB4-3D2835721300}" type="pres">
      <dgm:prSet presAssocID="{398E13E0-241A-4C7E-81B3-049B13CB24ED}" presName="vert2" presStyleCnt="0"/>
      <dgm:spPr/>
    </dgm:pt>
    <dgm:pt modelId="{EBB4F809-CD7B-41D8-8299-B27DE449C46A}" type="pres">
      <dgm:prSet presAssocID="{398E13E0-241A-4C7E-81B3-049B13CB24ED}" presName="thinLine2b" presStyleLbl="callout" presStyleIdx="1" presStyleCnt="3"/>
      <dgm:spPr/>
    </dgm:pt>
    <dgm:pt modelId="{18E6F5D1-1521-40EC-B27D-46BAFD501515}" type="pres">
      <dgm:prSet presAssocID="{398E13E0-241A-4C7E-81B3-049B13CB24ED}" presName="vertSpace2b" presStyleCnt="0"/>
      <dgm:spPr/>
    </dgm:pt>
    <dgm:pt modelId="{91367666-EBA4-4105-8880-0B6EDF2D97F5}" type="pres">
      <dgm:prSet presAssocID="{D0F1DC6F-7074-4BC9-A7DB-9D7E8D1990BD}" presName="horz2" presStyleCnt="0"/>
      <dgm:spPr/>
    </dgm:pt>
    <dgm:pt modelId="{256519C1-781A-49C3-BA11-01B3F04665F7}" type="pres">
      <dgm:prSet presAssocID="{D0F1DC6F-7074-4BC9-A7DB-9D7E8D1990BD}" presName="horzSpace2" presStyleCnt="0"/>
      <dgm:spPr/>
    </dgm:pt>
    <dgm:pt modelId="{5016DECB-31CA-4771-8CAB-5C5A767D098A}" type="pres">
      <dgm:prSet presAssocID="{D0F1DC6F-7074-4BC9-A7DB-9D7E8D1990BD}" presName="tx2" presStyleLbl="revTx" presStyleIdx="3" presStyleCnt="4"/>
      <dgm:spPr/>
    </dgm:pt>
    <dgm:pt modelId="{2B458891-0BB4-450D-8002-A5F89954A722}" type="pres">
      <dgm:prSet presAssocID="{D0F1DC6F-7074-4BC9-A7DB-9D7E8D1990BD}" presName="vert2" presStyleCnt="0"/>
      <dgm:spPr/>
    </dgm:pt>
    <dgm:pt modelId="{D62061CD-DEEA-4D64-84C5-59104E716A45}" type="pres">
      <dgm:prSet presAssocID="{D0F1DC6F-7074-4BC9-A7DB-9D7E8D1990BD}" presName="thinLine2b" presStyleLbl="callout" presStyleIdx="2" presStyleCnt="3"/>
      <dgm:spPr/>
    </dgm:pt>
    <dgm:pt modelId="{D0C20137-3778-4C62-BA69-927C61C76DF7}" type="pres">
      <dgm:prSet presAssocID="{D0F1DC6F-7074-4BC9-A7DB-9D7E8D1990BD}" presName="vertSpace2b" presStyleCnt="0"/>
      <dgm:spPr/>
    </dgm:pt>
  </dgm:ptLst>
  <dgm:cxnLst>
    <dgm:cxn modelId="{EDBDB524-F50E-4BA1-8765-8AE6BDC45BAB}" srcId="{545007BE-E73E-4683-90E9-A28280AED4B8}" destId="{ECD8C5E0-D940-49AE-B1A8-C045FACB31B4}" srcOrd="0" destOrd="0" parTransId="{A88CB08E-7AAD-447E-8D01-F1A8C0D84FC6}" sibTransId="{9114FF47-E5A8-4215-9FA2-0E07D89A3B4D}"/>
    <dgm:cxn modelId="{139B012B-406C-4808-A02B-455DFE96A4A3}" srcId="{ECD8C5E0-D940-49AE-B1A8-C045FACB31B4}" destId="{D0F1DC6F-7074-4BC9-A7DB-9D7E8D1990BD}" srcOrd="2" destOrd="0" parTransId="{B8FA502A-C7D2-4E1F-BA77-70AFD9DA0ACE}" sibTransId="{90B2481D-8E19-4785-A8EB-0637901ADE29}"/>
    <dgm:cxn modelId="{62FDC23D-4E33-4FFE-93C6-703793781D58}" srcId="{ECD8C5E0-D940-49AE-B1A8-C045FACB31B4}" destId="{398E13E0-241A-4C7E-81B3-049B13CB24ED}" srcOrd="1" destOrd="0" parTransId="{2DB50897-6CAC-446F-A46D-12FB6557E329}" sibTransId="{3618E087-0F4B-4A5C-96D1-55E7BA1E122C}"/>
    <dgm:cxn modelId="{6C216F47-9532-4924-A861-065449D5D42A}" srcId="{ECD8C5E0-D940-49AE-B1A8-C045FACB31B4}" destId="{9D9473B4-8E63-4686-B8CC-FD486BEA3EA3}" srcOrd="0" destOrd="0" parTransId="{2A61087E-2D0C-44A5-A8D5-6938AB6BA108}" sibTransId="{A0F410F2-335C-43C0-982E-1EAB3E70ECA1}"/>
    <dgm:cxn modelId="{72BE087D-2665-455E-BA59-817773017BFB}" type="presOf" srcId="{D0F1DC6F-7074-4BC9-A7DB-9D7E8D1990BD}" destId="{5016DECB-31CA-4771-8CAB-5C5A767D098A}" srcOrd="0" destOrd="0" presId="urn:microsoft.com/office/officeart/2008/layout/LinedList"/>
    <dgm:cxn modelId="{89945998-81B5-4FCA-844D-5551222CBD61}" type="presOf" srcId="{9D9473B4-8E63-4686-B8CC-FD486BEA3EA3}" destId="{D336B485-ABC5-4D03-A23C-0219CAC7FC1D}" srcOrd="0" destOrd="0" presId="urn:microsoft.com/office/officeart/2008/layout/LinedList"/>
    <dgm:cxn modelId="{5B0652A6-1EB5-4824-A236-BE4FE93BD427}" type="presOf" srcId="{545007BE-E73E-4683-90E9-A28280AED4B8}" destId="{75C6BF8E-4FFF-4F00-BFA9-A649642C1691}" srcOrd="0" destOrd="0" presId="urn:microsoft.com/office/officeart/2008/layout/LinedList"/>
    <dgm:cxn modelId="{A59074D4-3C47-4F93-8AD2-F28FCBBC5C99}" type="presOf" srcId="{ECD8C5E0-D940-49AE-B1A8-C045FACB31B4}" destId="{AF3E7E88-4DCB-413C-A7E6-8CD998D9F0A9}" srcOrd="0" destOrd="0" presId="urn:microsoft.com/office/officeart/2008/layout/LinedList"/>
    <dgm:cxn modelId="{8589ADF6-FA4E-445C-8DB8-D7F7E1E0BF4D}" type="presOf" srcId="{398E13E0-241A-4C7E-81B3-049B13CB24ED}" destId="{AD0FAD12-552A-468C-8471-1688378721D0}" srcOrd="0" destOrd="0" presId="urn:microsoft.com/office/officeart/2008/layout/LinedList"/>
    <dgm:cxn modelId="{6C3C4928-3B19-4579-BD85-F592B4CC2F0F}" type="presParOf" srcId="{75C6BF8E-4FFF-4F00-BFA9-A649642C1691}" destId="{53F2BE58-ED3F-4D36-B6ED-D1C8C177E68B}" srcOrd="0" destOrd="0" presId="urn:microsoft.com/office/officeart/2008/layout/LinedList"/>
    <dgm:cxn modelId="{056A9FF1-64C3-488D-86F4-DF9154A90CCF}" type="presParOf" srcId="{75C6BF8E-4FFF-4F00-BFA9-A649642C1691}" destId="{24159986-1A03-4CA7-A09A-190A8B0BD510}" srcOrd="1" destOrd="0" presId="urn:microsoft.com/office/officeart/2008/layout/LinedList"/>
    <dgm:cxn modelId="{5C31FDD0-ED81-4353-B0C7-C0C17681771F}" type="presParOf" srcId="{24159986-1A03-4CA7-A09A-190A8B0BD510}" destId="{AF3E7E88-4DCB-413C-A7E6-8CD998D9F0A9}" srcOrd="0" destOrd="0" presId="urn:microsoft.com/office/officeart/2008/layout/LinedList"/>
    <dgm:cxn modelId="{220CDA6A-B291-4088-8651-9EFE476DF55B}" type="presParOf" srcId="{24159986-1A03-4CA7-A09A-190A8B0BD510}" destId="{6830FDF0-E25D-47DD-B7A5-C52550EA912F}" srcOrd="1" destOrd="0" presId="urn:microsoft.com/office/officeart/2008/layout/LinedList"/>
    <dgm:cxn modelId="{0282FE8A-5C08-4FA3-9852-F801001FF37E}" type="presParOf" srcId="{6830FDF0-E25D-47DD-B7A5-C52550EA912F}" destId="{57EA3B97-BE49-472B-8776-1FDAE8A3DF23}" srcOrd="0" destOrd="0" presId="urn:microsoft.com/office/officeart/2008/layout/LinedList"/>
    <dgm:cxn modelId="{9C0631CC-3B1E-4A35-A5BF-2B95261B3AAA}" type="presParOf" srcId="{6830FDF0-E25D-47DD-B7A5-C52550EA912F}" destId="{852F9EBC-DD03-48E6-9430-B5B43134850A}" srcOrd="1" destOrd="0" presId="urn:microsoft.com/office/officeart/2008/layout/LinedList"/>
    <dgm:cxn modelId="{6EF4D7C3-84B4-42FF-AA58-94031022FB99}" type="presParOf" srcId="{852F9EBC-DD03-48E6-9430-B5B43134850A}" destId="{B64670F9-73FD-48F5-BFBE-82EDDF1380DA}" srcOrd="0" destOrd="0" presId="urn:microsoft.com/office/officeart/2008/layout/LinedList"/>
    <dgm:cxn modelId="{C377F0D5-F421-48AA-B389-173FECD3E088}" type="presParOf" srcId="{852F9EBC-DD03-48E6-9430-B5B43134850A}" destId="{D336B485-ABC5-4D03-A23C-0219CAC7FC1D}" srcOrd="1" destOrd="0" presId="urn:microsoft.com/office/officeart/2008/layout/LinedList"/>
    <dgm:cxn modelId="{365EE7D1-7612-4B10-A263-1FA207755B9D}" type="presParOf" srcId="{852F9EBC-DD03-48E6-9430-B5B43134850A}" destId="{C497EEB2-A3D8-4F20-AD09-4E08BA2E1B7C}" srcOrd="2" destOrd="0" presId="urn:microsoft.com/office/officeart/2008/layout/LinedList"/>
    <dgm:cxn modelId="{90B1F1EC-8C85-4D74-8636-B7E5BE387B3A}" type="presParOf" srcId="{6830FDF0-E25D-47DD-B7A5-C52550EA912F}" destId="{29080594-D5B1-4497-8A47-1AE5E1F47526}" srcOrd="2" destOrd="0" presId="urn:microsoft.com/office/officeart/2008/layout/LinedList"/>
    <dgm:cxn modelId="{070D4E17-3CA4-44E5-AD35-9A4C194DE4C0}" type="presParOf" srcId="{6830FDF0-E25D-47DD-B7A5-C52550EA912F}" destId="{5A26C525-879C-4C10-A685-A2A089A2FAE9}" srcOrd="3" destOrd="0" presId="urn:microsoft.com/office/officeart/2008/layout/LinedList"/>
    <dgm:cxn modelId="{8F6182AC-90A2-4D3D-9289-D4B907D01169}" type="presParOf" srcId="{6830FDF0-E25D-47DD-B7A5-C52550EA912F}" destId="{9995FD3B-C401-4052-A89B-2C628C9BB301}" srcOrd="4" destOrd="0" presId="urn:microsoft.com/office/officeart/2008/layout/LinedList"/>
    <dgm:cxn modelId="{696EA900-FE38-4D89-A5C2-168FE537F31B}" type="presParOf" srcId="{9995FD3B-C401-4052-A89B-2C628C9BB301}" destId="{A35B548A-875F-4FF5-AA25-1A383E46385C}" srcOrd="0" destOrd="0" presId="urn:microsoft.com/office/officeart/2008/layout/LinedList"/>
    <dgm:cxn modelId="{02FD8FEA-2417-4843-A7FE-56E73B1F1F71}" type="presParOf" srcId="{9995FD3B-C401-4052-A89B-2C628C9BB301}" destId="{AD0FAD12-552A-468C-8471-1688378721D0}" srcOrd="1" destOrd="0" presId="urn:microsoft.com/office/officeart/2008/layout/LinedList"/>
    <dgm:cxn modelId="{C040AD0F-839C-4BBC-9663-98DE66E2F212}" type="presParOf" srcId="{9995FD3B-C401-4052-A89B-2C628C9BB301}" destId="{3F1F8EA9-97D2-44DD-8EB4-3D2835721300}" srcOrd="2" destOrd="0" presId="urn:microsoft.com/office/officeart/2008/layout/LinedList"/>
    <dgm:cxn modelId="{13943C88-5666-47B1-BA90-7A3782A562B8}" type="presParOf" srcId="{6830FDF0-E25D-47DD-B7A5-C52550EA912F}" destId="{EBB4F809-CD7B-41D8-8299-B27DE449C46A}" srcOrd="5" destOrd="0" presId="urn:microsoft.com/office/officeart/2008/layout/LinedList"/>
    <dgm:cxn modelId="{E4BB528E-BB21-48BA-9BAD-723F39FE83BD}" type="presParOf" srcId="{6830FDF0-E25D-47DD-B7A5-C52550EA912F}" destId="{18E6F5D1-1521-40EC-B27D-46BAFD501515}" srcOrd="6" destOrd="0" presId="urn:microsoft.com/office/officeart/2008/layout/LinedList"/>
    <dgm:cxn modelId="{35ECE29F-238D-4323-A916-6B140CD1D9FF}" type="presParOf" srcId="{6830FDF0-E25D-47DD-B7A5-C52550EA912F}" destId="{91367666-EBA4-4105-8880-0B6EDF2D97F5}" srcOrd="7" destOrd="0" presId="urn:microsoft.com/office/officeart/2008/layout/LinedList"/>
    <dgm:cxn modelId="{017E094E-5958-4E44-98F1-93C9847DBF1F}" type="presParOf" srcId="{91367666-EBA4-4105-8880-0B6EDF2D97F5}" destId="{256519C1-781A-49C3-BA11-01B3F04665F7}" srcOrd="0" destOrd="0" presId="urn:microsoft.com/office/officeart/2008/layout/LinedList"/>
    <dgm:cxn modelId="{911363D6-CE81-465E-A283-6F882997AD85}" type="presParOf" srcId="{91367666-EBA4-4105-8880-0B6EDF2D97F5}" destId="{5016DECB-31CA-4771-8CAB-5C5A767D098A}" srcOrd="1" destOrd="0" presId="urn:microsoft.com/office/officeart/2008/layout/LinedList"/>
    <dgm:cxn modelId="{1B9C509B-CF3D-425B-AE90-F3B2D20BE355}" type="presParOf" srcId="{91367666-EBA4-4105-8880-0B6EDF2D97F5}" destId="{2B458891-0BB4-450D-8002-A5F89954A722}" srcOrd="2" destOrd="0" presId="urn:microsoft.com/office/officeart/2008/layout/LinedList"/>
    <dgm:cxn modelId="{13A4FA6C-8459-4D2F-9063-6CB9394D2222}" type="presParOf" srcId="{6830FDF0-E25D-47DD-B7A5-C52550EA912F}" destId="{D62061CD-DEEA-4D64-84C5-59104E716A45}" srcOrd="8" destOrd="0" presId="urn:microsoft.com/office/officeart/2008/layout/LinedList"/>
    <dgm:cxn modelId="{F0031B1C-04C5-4456-A5CD-3298B91DDB2E}" type="presParOf" srcId="{6830FDF0-E25D-47DD-B7A5-C52550EA912F}" destId="{D0C20137-3778-4C62-BA69-927C61C76DF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8DE5CF6-B261-416C-AF6E-5D74DF05B519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727689E-FC0E-420B-AC17-058D5AA05745}">
      <dgm:prSet phldrT="[Text]"/>
      <dgm:spPr/>
      <dgm:t>
        <a:bodyPr/>
        <a:lstStyle/>
        <a:p>
          <a:r>
            <a:rPr lang="en-US"/>
            <a:t>Extend your abilities</a:t>
          </a:r>
        </a:p>
      </dgm:t>
    </dgm:pt>
    <dgm:pt modelId="{7FD853D3-9C2E-471C-B2DB-A0AB2B5C0633}" type="parTrans" cxnId="{654999EC-F6D5-47C7-A4BC-7E4EC4BFAB04}">
      <dgm:prSet/>
      <dgm:spPr/>
      <dgm:t>
        <a:bodyPr/>
        <a:lstStyle/>
        <a:p>
          <a:endParaRPr lang="en-US"/>
        </a:p>
      </dgm:t>
    </dgm:pt>
    <dgm:pt modelId="{5A4EBA94-A27C-4CF6-AD98-D11017F61B37}" type="sibTrans" cxnId="{654999EC-F6D5-47C7-A4BC-7E4EC4BFAB04}">
      <dgm:prSet/>
      <dgm:spPr/>
      <dgm:t>
        <a:bodyPr/>
        <a:lstStyle/>
        <a:p>
          <a:endParaRPr lang="en-US"/>
        </a:p>
      </dgm:t>
    </dgm:pt>
    <dgm:pt modelId="{A65AAE46-117D-4DA1-BCF2-E739C30EAAB0}">
      <dgm:prSet/>
      <dgm:spPr/>
      <dgm:t>
        <a:bodyPr/>
        <a:lstStyle/>
        <a:p>
          <a:r>
            <a:rPr lang="en-US" dirty="0"/>
            <a:t>Extend your memory</a:t>
          </a:r>
        </a:p>
      </dgm:t>
    </dgm:pt>
    <dgm:pt modelId="{F373A978-5B07-45BB-AF0A-8596FAD85CAD}" type="parTrans" cxnId="{8E95B60A-7830-457C-B87B-ABF8CA52CE33}">
      <dgm:prSet/>
      <dgm:spPr/>
      <dgm:t>
        <a:bodyPr/>
        <a:lstStyle/>
        <a:p>
          <a:endParaRPr lang="en-US"/>
        </a:p>
      </dgm:t>
    </dgm:pt>
    <dgm:pt modelId="{9223CF4A-05A5-4D0A-9234-B1A64609B071}" type="sibTrans" cxnId="{8E95B60A-7830-457C-B87B-ABF8CA52CE33}">
      <dgm:prSet/>
      <dgm:spPr/>
      <dgm:t>
        <a:bodyPr/>
        <a:lstStyle/>
        <a:p>
          <a:endParaRPr lang="en-US"/>
        </a:p>
      </dgm:t>
    </dgm:pt>
    <dgm:pt modelId="{BA451BBD-3514-474B-A7FD-801BC1EE16F9}">
      <dgm:prSet/>
      <dgm:spPr/>
      <dgm:t>
        <a:bodyPr/>
        <a:lstStyle/>
        <a:p>
          <a:r>
            <a:rPr lang="en-US"/>
            <a:t>Information at your fingertips</a:t>
          </a:r>
          <a:endParaRPr lang="en-US" dirty="0"/>
        </a:p>
      </dgm:t>
    </dgm:pt>
    <dgm:pt modelId="{2784D329-7767-41F6-A0C9-2F8B1A69C0D7}" type="parTrans" cxnId="{618B13FA-0022-42B6-8FDB-594B86710CEB}">
      <dgm:prSet/>
      <dgm:spPr/>
      <dgm:t>
        <a:bodyPr/>
        <a:lstStyle/>
        <a:p>
          <a:endParaRPr lang="en-US"/>
        </a:p>
      </dgm:t>
    </dgm:pt>
    <dgm:pt modelId="{8873B608-3CEA-4726-95B2-C9411884CD97}" type="sibTrans" cxnId="{618B13FA-0022-42B6-8FDB-594B86710CEB}">
      <dgm:prSet/>
      <dgm:spPr/>
      <dgm:t>
        <a:bodyPr/>
        <a:lstStyle/>
        <a:p>
          <a:endParaRPr lang="en-US"/>
        </a:p>
      </dgm:t>
    </dgm:pt>
    <dgm:pt modelId="{AC96A515-D429-4BFA-8169-732A1C17A624}">
      <dgm:prSet/>
      <dgm:spPr/>
      <dgm:t>
        <a:bodyPr/>
        <a:lstStyle/>
        <a:p>
          <a:r>
            <a:rPr lang="en-US"/>
            <a:t>Connect with others – window on other places</a:t>
          </a:r>
          <a:endParaRPr lang="en-US" dirty="0"/>
        </a:p>
      </dgm:t>
    </dgm:pt>
    <dgm:pt modelId="{1FE6670C-1407-4678-972D-7E5036C8D74A}" type="parTrans" cxnId="{AC57E41B-4003-4FF7-B4E2-9B9A8875D903}">
      <dgm:prSet/>
      <dgm:spPr/>
      <dgm:t>
        <a:bodyPr/>
        <a:lstStyle/>
        <a:p>
          <a:endParaRPr lang="en-US"/>
        </a:p>
      </dgm:t>
    </dgm:pt>
    <dgm:pt modelId="{F5137299-1025-413C-856D-33E5D2D7EDEE}" type="sibTrans" cxnId="{AC57E41B-4003-4FF7-B4E2-9B9A8875D903}">
      <dgm:prSet/>
      <dgm:spPr/>
      <dgm:t>
        <a:bodyPr/>
        <a:lstStyle/>
        <a:p>
          <a:endParaRPr lang="en-US"/>
        </a:p>
      </dgm:t>
    </dgm:pt>
    <dgm:pt modelId="{3DE12D8D-2897-4797-92B7-F5A41BF10463}" type="pres">
      <dgm:prSet presAssocID="{D8DE5CF6-B261-416C-AF6E-5D74DF05B519}" presName="Name0" presStyleCnt="0">
        <dgm:presLayoutVars>
          <dgm:dir/>
          <dgm:resizeHandles val="exact"/>
        </dgm:presLayoutVars>
      </dgm:prSet>
      <dgm:spPr/>
    </dgm:pt>
    <dgm:pt modelId="{AEC8DF35-E1A8-47D6-B681-0EEEA04CB91A}" type="pres">
      <dgm:prSet presAssocID="{2727689E-FC0E-420B-AC17-058D5AA05745}" presName="node" presStyleLbl="node1" presStyleIdx="0" presStyleCnt="4">
        <dgm:presLayoutVars>
          <dgm:bulletEnabled val="1"/>
        </dgm:presLayoutVars>
      </dgm:prSet>
      <dgm:spPr/>
    </dgm:pt>
    <dgm:pt modelId="{D521E261-EF72-4958-B62C-F4851F613957}" type="pres">
      <dgm:prSet presAssocID="{5A4EBA94-A27C-4CF6-AD98-D11017F61B37}" presName="sibTrans" presStyleCnt="0"/>
      <dgm:spPr/>
    </dgm:pt>
    <dgm:pt modelId="{137FE08A-7285-4BB5-B50A-6CA0BBCBAD14}" type="pres">
      <dgm:prSet presAssocID="{A65AAE46-117D-4DA1-BCF2-E739C30EAAB0}" presName="node" presStyleLbl="node1" presStyleIdx="1" presStyleCnt="4">
        <dgm:presLayoutVars>
          <dgm:bulletEnabled val="1"/>
        </dgm:presLayoutVars>
      </dgm:prSet>
      <dgm:spPr/>
    </dgm:pt>
    <dgm:pt modelId="{FF07B910-FE8E-4A87-80A6-48F8104A328B}" type="pres">
      <dgm:prSet presAssocID="{9223CF4A-05A5-4D0A-9234-B1A64609B071}" presName="sibTrans" presStyleCnt="0"/>
      <dgm:spPr/>
    </dgm:pt>
    <dgm:pt modelId="{7E4810F0-734F-4630-9D98-91676FD82B0F}" type="pres">
      <dgm:prSet presAssocID="{BA451BBD-3514-474B-A7FD-801BC1EE16F9}" presName="node" presStyleLbl="node1" presStyleIdx="2" presStyleCnt="4">
        <dgm:presLayoutVars>
          <dgm:bulletEnabled val="1"/>
        </dgm:presLayoutVars>
      </dgm:prSet>
      <dgm:spPr/>
    </dgm:pt>
    <dgm:pt modelId="{A1F76C17-04C5-4E7B-869A-27D797F2BE7E}" type="pres">
      <dgm:prSet presAssocID="{8873B608-3CEA-4726-95B2-C9411884CD97}" presName="sibTrans" presStyleCnt="0"/>
      <dgm:spPr/>
    </dgm:pt>
    <dgm:pt modelId="{ECA41E8A-8EA3-499A-98D7-C23438ECFB2F}" type="pres">
      <dgm:prSet presAssocID="{AC96A515-D429-4BFA-8169-732A1C17A624}" presName="node" presStyleLbl="node1" presStyleIdx="3" presStyleCnt="4">
        <dgm:presLayoutVars>
          <dgm:bulletEnabled val="1"/>
        </dgm:presLayoutVars>
      </dgm:prSet>
      <dgm:spPr/>
    </dgm:pt>
  </dgm:ptLst>
  <dgm:cxnLst>
    <dgm:cxn modelId="{8E95B60A-7830-457C-B87B-ABF8CA52CE33}" srcId="{D8DE5CF6-B261-416C-AF6E-5D74DF05B519}" destId="{A65AAE46-117D-4DA1-BCF2-E739C30EAAB0}" srcOrd="1" destOrd="0" parTransId="{F373A978-5B07-45BB-AF0A-8596FAD85CAD}" sibTransId="{9223CF4A-05A5-4D0A-9234-B1A64609B071}"/>
    <dgm:cxn modelId="{AC57E41B-4003-4FF7-B4E2-9B9A8875D903}" srcId="{D8DE5CF6-B261-416C-AF6E-5D74DF05B519}" destId="{AC96A515-D429-4BFA-8169-732A1C17A624}" srcOrd="3" destOrd="0" parTransId="{1FE6670C-1407-4678-972D-7E5036C8D74A}" sibTransId="{F5137299-1025-413C-856D-33E5D2D7EDEE}"/>
    <dgm:cxn modelId="{4A4CEBA7-95C2-40E3-816C-B18042C55DEF}" type="presOf" srcId="{D8DE5CF6-B261-416C-AF6E-5D74DF05B519}" destId="{3DE12D8D-2897-4797-92B7-F5A41BF10463}" srcOrd="0" destOrd="0" presId="urn:microsoft.com/office/officeart/2005/8/layout/hList6"/>
    <dgm:cxn modelId="{CCC345AA-309E-4A2A-B690-CDCDE045BCA9}" type="presOf" srcId="{BA451BBD-3514-474B-A7FD-801BC1EE16F9}" destId="{7E4810F0-734F-4630-9D98-91676FD82B0F}" srcOrd="0" destOrd="0" presId="urn:microsoft.com/office/officeart/2005/8/layout/hList6"/>
    <dgm:cxn modelId="{0AECA1AF-9964-40E3-B7A2-EA886CDCA8AA}" type="presOf" srcId="{A65AAE46-117D-4DA1-BCF2-E739C30EAAB0}" destId="{137FE08A-7285-4BB5-B50A-6CA0BBCBAD14}" srcOrd="0" destOrd="0" presId="urn:microsoft.com/office/officeart/2005/8/layout/hList6"/>
    <dgm:cxn modelId="{6B004ECF-C05F-4E7C-A91A-61BCED3BEF1B}" type="presOf" srcId="{AC96A515-D429-4BFA-8169-732A1C17A624}" destId="{ECA41E8A-8EA3-499A-98D7-C23438ECFB2F}" srcOrd="0" destOrd="0" presId="urn:microsoft.com/office/officeart/2005/8/layout/hList6"/>
    <dgm:cxn modelId="{E91A0FDB-0365-4090-AE52-011642221E38}" type="presOf" srcId="{2727689E-FC0E-420B-AC17-058D5AA05745}" destId="{AEC8DF35-E1A8-47D6-B681-0EEEA04CB91A}" srcOrd="0" destOrd="0" presId="urn:microsoft.com/office/officeart/2005/8/layout/hList6"/>
    <dgm:cxn modelId="{654999EC-F6D5-47C7-A4BC-7E4EC4BFAB04}" srcId="{D8DE5CF6-B261-416C-AF6E-5D74DF05B519}" destId="{2727689E-FC0E-420B-AC17-058D5AA05745}" srcOrd="0" destOrd="0" parTransId="{7FD853D3-9C2E-471C-B2DB-A0AB2B5C0633}" sibTransId="{5A4EBA94-A27C-4CF6-AD98-D11017F61B37}"/>
    <dgm:cxn modelId="{618B13FA-0022-42B6-8FDB-594B86710CEB}" srcId="{D8DE5CF6-B261-416C-AF6E-5D74DF05B519}" destId="{BA451BBD-3514-474B-A7FD-801BC1EE16F9}" srcOrd="2" destOrd="0" parTransId="{2784D329-7767-41F6-A0C9-2F8B1A69C0D7}" sibTransId="{8873B608-3CEA-4726-95B2-C9411884CD97}"/>
    <dgm:cxn modelId="{FB52A0C3-1786-42A1-84A2-2B76932E29C9}" type="presParOf" srcId="{3DE12D8D-2897-4797-92B7-F5A41BF10463}" destId="{AEC8DF35-E1A8-47D6-B681-0EEEA04CB91A}" srcOrd="0" destOrd="0" presId="urn:microsoft.com/office/officeart/2005/8/layout/hList6"/>
    <dgm:cxn modelId="{ED929928-1C80-48F7-B562-61B7F021DF2F}" type="presParOf" srcId="{3DE12D8D-2897-4797-92B7-F5A41BF10463}" destId="{D521E261-EF72-4958-B62C-F4851F613957}" srcOrd="1" destOrd="0" presId="urn:microsoft.com/office/officeart/2005/8/layout/hList6"/>
    <dgm:cxn modelId="{05D7D737-5F37-4149-9992-B42082808AF8}" type="presParOf" srcId="{3DE12D8D-2897-4797-92B7-F5A41BF10463}" destId="{137FE08A-7285-4BB5-B50A-6CA0BBCBAD14}" srcOrd="2" destOrd="0" presId="urn:microsoft.com/office/officeart/2005/8/layout/hList6"/>
    <dgm:cxn modelId="{2BBC6F43-F987-49D9-99C6-D6AD163F4C8B}" type="presParOf" srcId="{3DE12D8D-2897-4797-92B7-F5A41BF10463}" destId="{FF07B910-FE8E-4A87-80A6-48F8104A328B}" srcOrd="3" destOrd="0" presId="urn:microsoft.com/office/officeart/2005/8/layout/hList6"/>
    <dgm:cxn modelId="{DC8A668B-0BFC-42C9-955E-A0C732413878}" type="presParOf" srcId="{3DE12D8D-2897-4797-92B7-F5A41BF10463}" destId="{7E4810F0-734F-4630-9D98-91676FD82B0F}" srcOrd="4" destOrd="0" presId="urn:microsoft.com/office/officeart/2005/8/layout/hList6"/>
    <dgm:cxn modelId="{49C88303-2C5F-47FD-888A-4E4F7F6B6F25}" type="presParOf" srcId="{3DE12D8D-2897-4797-92B7-F5A41BF10463}" destId="{A1F76C17-04C5-4E7B-869A-27D797F2BE7E}" srcOrd="5" destOrd="0" presId="urn:microsoft.com/office/officeart/2005/8/layout/hList6"/>
    <dgm:cxn modelId="{A1E6CFCB-3CD3-4659-BF31-AD3C79E74587}" type="presParOf" srcId="{3DE12D8D-2897-4797-92B7-F5A41BF10463}" destId="{ECA41E8A-8EA3-499A-98D7-C23438ECFB2F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D5D3F-4674-4137-BE8F-8FF1854ED0C3}">
      <dsp:nvSpPr>
        <dsp:cNvPr id="0" name=""/>
        <dsp:cNvSpPr/>
      </dsp:nvSpPr>
      <dsp:spPr>
        <a:xfrm>
          <a:off x="2664745" y="0"/>
          <a:ext cx="2181987" cy="12122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Extend your abilities</a:t>
          </a:r>
        </a:p>
      </dsp:txBody>
      <dsp:txXfrm>
        <a:off x="2700250" y="35505"/>
        <a:ext cx="2110977" cy="1141205"/>
      </dsp:txXfrm>
    </dsp:sp>
    <dsp:sp modelId="{F2A13331-468A-4301-9628-DFE76DC8A095}">
      <dsp:nvSpPr>
        <dsp:cNvPr id="0" name=""/>
        <dsp:cNvSpPr/>
      </dsp:nvSpPr>
      <dsp:spPr>
        <a:xfrm>
          <a:off x="5816504" y="0"/>
          <a:ext cx="2181987" cy="121221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Challenges</a:t>
          </a:r>
        </a:p>
      </dsp:txBody>
      <dsp:txXfrm>
        <a:off x="5852009" y="35505"/>
        <a:ext cx="2110977" cy="1141205"/>
      </dsp:txXfrm>
    </dsp:sp>
    <dsp:sp modelId="{B6AA92E1-3D83-4406-B8D4-2C1F2485271E}">
      <dsp:nvSpPr>
        <dsp:cNvPr id="0" name=""/>
        <dsp:cNvSpPr/>
      </dsp:nvSpPr>
      <dsp:spPr>
        <a:xfrm>
          <a:off x="4877037" y="5151914"/>
          <a:ext cx="909161" cy="909161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8E8C26-573C-4FF0-A760-05B593217F6C}">
      <dsp:nvSpPr>
        <dsp:cNvPr id="0" name=""/>
        <dsp:cNvSpPr/>
      </dsp:nvSpPr>
      <dsp:spPr>
        <a:xfrm rot="240000">
          <a:off x="2603301" y="4762328"/>
          <a:ext cx="5456634" cy="38156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4508CE-27B9-4532-AACD-435676BFF8C5}">
      <dsp:nvSpPr>
        <dsp:cNvPr id="0" name=""/>
        <dsp:cNvSpPr/>
      </dsp:nvSpPr>
      <dsp:spPr>
        <a:xfrm rot="240000">
          <a:off x="5642134" y="4091936"/>
          <a:ext cx="2651949" cy="71378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Selling you Ideas and Products</a:t>
          </a:r>
        </a:p>
      </dsp:txBody>
      <dsp:txXfrm>
        <a:off x="5676978" y="4126780"/>
        <a:ext cx="2582261" cy="644099"/>
      </dsp:txXfrm>
    </dsp:sp>
    <dsp:sp modelId="{9960BB60-73B5-455A-B2F3-117E256F25C6}">
      <dsp:nvSpPr>
        <dsp:cNvPr id="0" name=""/>
        <dsp:cNvSpPr/>
      </dsp:nvSpPr>
      <dsp:spPr>
        <a:xfrm rot="240000">
          <a:off x="5702745" y="3291874"/>
          <a:ext cx="2651949" cy="71378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Limiting your Choices</a:t>
          </a:r>
        </a:p>
      </dsp:txBody>
      <dsp:txXfrm>
        <a:off x="5737589" y="3326718"/>
        <a:ext cx="2582261" cy="644099"/>
      </dsp:txXfrm>
    </dsp:sp>
    <dsp:sp modelId="{82D260B5-2028-4618-BBCC-F9890FB5E5BE}">
      <dsp:nvSpPr>
        <dsp:cNvPr id="0" name=""/>
        <dsp:cNvSpPr/>
      </dsp:nvSpPr>
      <dsp:spPr>
        <a:xfrm rot="240000">
          <a:off x="5763355" y="2491812"/>
          <a:ext cx="2651949" cy="71378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Tracks your Actions</a:t>
          </a:r>
        </a:p>
      </dsp:txBody>
      <dsp:txXfrm>
        <a:off x="5798199" y="2526656"/>
        <a:ext cx="2582261" cy="644099"/>
      </dsp:txXfrm>
    </dsp:sp>
    <dsp:sp modelId="{C1D2E975-A4E0-435A-8416-BFAF8EF1CEE2}">
      <dsp:nvSpPr>
        <dsp:cNvPr id="0" name=""/>
        <dsp:cNvSpPr/>
      </dsp:nvSpPr>
      <dsp:spPr>
        <a:xfrm rot="240000">
          <a:off x="5823966" y="1691750"/>
          <a:ext cx="2651949" cy="71378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Costs and Problems with Service and Equipment</a:t>
          </a:r>
        </a:p>
      </dsp:txBody>
      <dsp:txXfrm>
        <a:off x="5858810" y="1726594"/>
        <a:ext cx="2582261" cy="644099"/>
      </dsp:txXfrm>
    </dsp:sp>
    <dsp:sp modelId="{DA2838FF-BFC1-4FD5-B512-012C269AB3F8}">
      <dsp:nvSpPr>
        <dsp:cNvPr id="0" name=""/>
        <dsp:cNvSpPr/>
      </dsp:nvSpPr>
      <dsp:spPr>
        <a:xfrm rot="240000">
          <a:off x="2490374" y="3873737"/>
          <a:ext cx="2651949" cy="71378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Extend your memory</a:t>
          </a:r>
        </a:p>
      </dsp:txBody>
      <dsp:txXfrm>
        <a:off x="2525218" y="3908581"/>
        <a:ext cx="2582261" cy="644099"/>
      </dsp:txXfrm>
    </dsp:sp>
    <dsp:sp modelId="{9EE1F6A8-03CB-4D6C-90F4-22B2178FC4F4}">
      <dsp:nvSpPr>
        <dsp:cNvPr id="0" name=""/>
        <dsp:cNvSpPr/>
      </dsp:nvSpPr>
      <dsp:spPr>
        <a:xfrm rot="240000">
          <a:off x="2550985" y="3073675"/>
          <a:ext cx="2651949" cy="71378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Information at your fingertips</a:t>
          </a:r>
        </a:p>
      </dsp:txBody>
      <dsp:txXfrm>
        <a:off x="2585829" y="3108519"/>
        <a:ext cx="2582261" cy="644099"/>
      </dsp:txXfrm>
    </dsp:sp>
    <dsp:sp modelId="{F7F48409-1953-447C-BC6D-7DCCD6AACFF1}">
      <dsp:nvSpPr>
        <dsp:cNvPr id="0" name=""/>
        <dsp:cNvSpPr/>
      </dsp:nvSpPr>
      <dsp:spPr>
        <a:xfrm rot="240000">
          <a:off x="2611596" y="2273613"/>
          <a:ext cx="2651949" cy="71378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Connect with others – window on other places</a:t>
          </a:r>
        </a:p>
      </dsp:txBody>
      <dsp:txXfrm>
        <a:off x="2646440" y="2308457"/>
        <a:ext cx="2582261" cy="6440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0437D-BF8C-45DB-A86D-6979A4A820AD}">
      <dsp:nvSpPr>
        <dsp:cNvPr id="0" name=""/>
        <dsp:cNvSpPr/>
      </dsp:nvSpPr>
      <dsp:spPr>
        <a:xfrm>
          <a:off x="1334618" y="2882"/>
          <a:ext cx="3932095" cy="235925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Memory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Phone and addresses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Maps and directions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Ride share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Search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Store files and photos in the cloud (also with friends and family)</a:t>
          </a:r>
        </a:p>
      </dsp:txBody>
      <dsp:txXfrm>
        <a:off x="1334618" y="2882"/>
        <a:ext cx="3932095" cy="2359257"/>
      </dsp:txXfrm>
    </dsp:sp>
    <dsp:sp modelId="{6C2058D7-3D25-4835-8458-C23166826FD0}">
      <dsp:nvSpPr>
        <dsp:cNvPr id="0" name=""/>
        <dsp:cNvSpPr/>
      </dsp:nvSpPr>
      <dsp:spPr>
        <a:xfrm>
          <a:off x="5659923" y="2882"/>
          <a:ext cx="3932095" cy="235925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Family and Friends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Phone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Text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Video calls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Share: Holidays/Celebrations, Photos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Share articles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Share photos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Connect Globally</a:t>
          </a:r>
        </a:p>
      </dsp:txBody>
      <dsp:txXfrm>
        <a:off x="5659923" y="2882"/>
        <a:ext cx="3932095" cy="2359257"/>
      </dsp:txXfrm>
    </dsp:sp>
    <dsp:sp modelId="{AD6BC7AF-C1F4-490D-A436-2E4F22CF94BF}">
      <dsp:nvSpPr>
        <dsp:cNvPr id="0" name=""/>
        <dsp:cNvSpPr/>
      </dsp:nvSpPr>
      <dsp:spPr>
        <a:xfrm>
          <a:off x="1334618" y="2755349"/>
          <a:ext cx="3932095" cy="235925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Friends of Friends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Groups for News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Learn together – skills, crafts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Fandom – sports, art, music, food, recipes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Meet new people</a:t>
          </a:r>
        </a:p>
      </dsp:txBody>
      <dsp:txXfrm>
        <a:off x="1334618" y="2755349"/>
        <a:ext cx="3932095" cy="2359257"/>
      </dsp:txXfrm>
    </dsp:sp>
    <dsp:sp modelId="{FCAAEF0D-399D-4E3C-8C3A-2D4EED39DCFD}">
      <dsp:nvSpPr>
        <dsp:cNvPr id="0" name=""/>
        <dsp:cNvSpPr/>
      </dsp:nvSpPr>
      <dsp:spPr>
        <a:xfrm>
          <a:off x="5659923" y="2755349"/>
          <a:ext cx="3932095" cy="235925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Companies and Strangers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Deals for shopping, clothes, food, electronics – Price matching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Political information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Books, music, podcasts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Apps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Financial: bank, payments</a:t>
          </a:r>
        </a:p>
      </dsp:txBody>
      <dsp:txXfrm>
        <a:off x="5659923" y="2755349"/>
        <a:ext cx="3932095" cy="23592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A0645F-64AC-4EE8-AB6A-A260D150DFAC}">
      <dsp:nvSpPr>
        <dsp:cNvPr id="0" name=""/>
        <dsp:cNvSpPr/>
      </dsp:nvSpPr>
      <dsp:spPr>
        <a:xfrm>
          <a:off x="0" y="2262"/>
          <a:ext cx="1343183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077782-B5B2-4373-8604-B9FE487DD5B0}">
      <dsp:nvSpPr>
        <dsp:cNvPr id="0" name=""/>
        <dsp:cNvSpPr/>
      </dsp:nvSpPr>
      <dsp:spPr>
        <a:xfrm>
          <a:off x="0" y="2262"/>
          <a:ext cx="2686367" cy="1543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/>
            <a:t>Personalized by </a:t>
          </a:r>
          <a:r>
            <a:rPr lang="en-US" sz="2000" b="1" kern="1200" dirty="0"/>
            <a:t>THEM</a:t>
          </a:r>
        </a:p>
      </dsp:txBody>
      <dsp:txXfrm>
        <a:off x="0" y="2262"/>
        <a:ext cx="2686367" cy="1543074"/>
      </dsp:txXfrm>
    </dsp:sp>
    <dsp:sp modelId="{152C5C0A-465F-41E0-B5A7-70A32E9EACAE}">
      <dsp:nvSpPr>
        <dsp:cNvPr id="0" name=""/>
        <dsp:cNvSpPr/>
      </dsp:nvSpPr>
      <dsp:spPr>
        <a:xfrm>
          <a:off x="2887845" y="38127"/>
          <a:ext cx="10543992" cy="717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Defaults</a:t>
          </a:r>
        </a:p>
      </dsp:txBody>
      <dsp:txXfrm>
        <a:off x="2887845" y="38127"/>
        <a:ext cx="10543992" cy="717288"/>
      </dsp:txXfrm>
    </dsp:sp>
    <dsp:sp modelId="{D6CE51C7-8B58-4443-8E43-A16020CE16AB}">
      <dsp:nvSpPr>
        <dsp:cNvPr id="0" name=""/>
        <dsp:cNvSpPr/>
      </dsp:nvSpPr>
      <dsp:spPr>
        <a:xfrm>
          <a:off x="2686367" y="755415"/>
          <a:ext cx="1074547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86F88C-9314-4A5D-A4F8-668F0D8E203D}">
      <dsp:nvSpPr>
        <dsp:cNvPr id="0" name=""/>
        <dsp:cNvSpPr/>
      </dsp:nvSpPr>
      <dsp:spPr>
        <a:xfrm>
          <a:off x="2887845" y="791280"/>
          <a:ext cx="10543992" cy="717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Pushes</a:t>
          </a:r>
        </a:p>
      </dsp:txBody>
      <dsp:txXfrm>
        <a:off x="2887845" y="791280"/>
        <a:ext cx="10543992" cy="717288"/>
      </dsp:txXfrm>
    </dsp:sp>
    <dsp:sp modelId="{DCDC2864-1D96-4AE4-AC14-F8125D200AA7}">
      <dsp:nvSpPr>
        <dsp:cNvPr id="0" name=""/>
        <dsp:cNvSpPr/>
      </dsp:nvSpPr>
      <dsp:spPr>
        <a:xfrm>
          <a:off x="2686367" y="1508568"/>
          <a:ext cx="1074547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4FC703-6E26-49AC-8E1E-DBCE4668C2D3}">
      <dsp:nvSpPr>
        <dsp:cNvPr id="0" name=""/>
        <dsp:cNvSpPr/>
      </dsp:nvSpPr>
      <dsp:spPr>
        <a:xfrm>
          <a:off x="0" y="1545337"/>
          <a:ext cx="1343183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B0F6B-583C-48C9-B8ED-DB1C60F50099}">
      <dsp:nvSpPr>
        <dsp:cNvPr id="0" name=""/>
        <dsp:cNvSpPr/>
      </dsp:nvSpPr>
      <dsp:spPr>
        <a:xfrm>
          <a:off x="0" y="1545337"/>
          <a:ext cx="2686367" cy="1543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Personalized by </a:t>
          </a:r>
          <a:r>
            <a:rPr lang="en-US" sz="2000" b="1" kern="1200" dirty="0"/>
            <a:t>YOU</a:t>
          </a:r>
          <a:r>
            <a:rPr lang="en-US" sz="2000" kern="1200" dirty="0"/>
            <a:t> to think like you do</a:t>
          </a:r>
        </a:p>
      </dsp:txBody>
      <dsp:txXfrm>
        <a:off x="0" y="1545337"/>
        <a:ext cx="2686367" cy="1543074"/>
      </dsp:txXfrm>
    </dsp:sp>
    <dsp:sp modelId="{A030A3B8-8825-4C14-BB53-3C470B598FB3}">
      <dsp:nvSpPr>
        <dsp:cNvPr id="0" name=""/>
        <dsp:cNvSpPr/>
      </dsp:nvSpPr>
      <dsp:spPr>
        <a:xfrm>
          <a:off x="2887845" y="1563476"/>
          <a:ext cx="10543992" cy="362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Get beyond the Defaults</a:t>
          </a:r>
        </a:p>
      </dsp:txBody>
      <dsp:txXfrm>
        <a:off x="2887845" y="1563476"/>
        <a:ext cx="10543992" cy="362788"/>
      </dsp:txXfrm>
    </dsp:sp>
    <dsp:sp modelId="{99680549-D461-4499-80C5-7D9E44E9822E}">
      <dsp:nvSpPr>
        <dsp:cNvPr id="0" name=""/>
        <dsp:cNvSpPr/>
      </dsp:nvSpPr>
      <dsp:spPr>
        <a:xfrm>
          <a:off x="2686367" y="1926264"/>
          <a:ext cx="1074547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094779-DDD0-4F5D-A2C1-C3A8B5729F0A}">
      <dsp:nvSpPr>
        <dsp:cNvPr id="0" name=""/>
        <dsp:cNvSpPr/>
      </dsp:nvSpPr>
      <dsp:spPr>
        <a:xfrm>
          <a:off x="2887845" y="1944404"/>
          <a:ext cx="10543992" cy="362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Positive tools vs. pings and next screens</a:t>
          </a:r>
        </a:p>
      </dsp:txBody>
      <dsp:txXfrm>
        <a:off x="2887845" y="1944404"/>
        <a:ext cx="10543992" cy="362788"/>
      </dsp:txXfrm>
    </dsp:sp>
    <dsp:sp modelId="{6E132CB4-8D5D-4876-BA8D-C2B11F0CAB12}">
      <dsp:nvSpPr>
        <dsp:cNvPr id="0" name=""/>
        <dsp:cNvSpPr/>
      </dsp:nvSpPr>
      <dsp:spPr>
        <a:xfrm>
          <a:off x="2686367" y="2307192"/>
          <a:ext cx="1074547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69DDFA-B111-473C-B2D4-79D82C224B57}">
      <dsp:nvSpPr>
        <dsp:cNvPr id="0" name=""/>
        <dsp:cNvSpPr/>
      </dsp:nvSpPr>
      <dsp:spPr>
        <a:xfrm>
          <a:off x="2887845" y="2325332"/>
          <a:ext cx="10543992" cy="362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Time, memory, backup, sleep, health</a:t>
          </a:r>
        </a:p>
      </dsp:txBody>
      <dsp:txXfrm>
        <a:off x="2887845" y="2325332"/>
        <a:ext cx="10543992" cy="362788"/>
      </dsp:txXfrm>
    </dsp:sp>
    <dsp:sp modelId="{630034A0-32D4-4CA2-9A45-A8743974EBD1}">
      <dsp:nvSpPr>
        <dsp:cNvPr id="0" name=""/>
        <dsp:cNvSpPr/>
      </dsp:nvSpPr>
      <dsp:spPr>
        <a:xfrm>
          <a:off x="2686367" y="2688120"/>
          <a:ext cx="1074547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D1F4B9-8B64-408B-ACDE-BF13B1A8A148}">
      <dsp:nvSpPr>
        <dsp:cNvPr id="0" name=""/>
        <dsp:cNvSpPr/>
      </dsp:nvSpPr>
      <dsp:spPr>
        <a:xfrm>
          <a:off x="2887845" y="2706259"/>
          <a:ext cx="10543992" cy="362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Connected to control your home</a:t>
          </a:r>
        </a:p>
      </dsp:txBody>
      <dsp:txXfrm>
        <a:off x="2887845" y="2706259"/>
        <a:ext cx="10543992" cy="362788"/>
      </dsp:txXfrm>
    </dsp:sp>
    <dsp:sp modelId="{D5A6E77C-8394-4813-B7ED-63504116DFFF}">
      <dsp:nvSpPr>
        <dsp:cNvPr id="0" name=""/>
        <dsp:cNvSpPr/>
      </dsp:nvSpPr>
      <dsp:spPr>
        <a:xfrm>
          <a:off x="2686367" y="3069048"/>
          <a:ext cx="1074547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C4F64F-022B-4810-A2D3-AA0B454F3B1E}">
      <dsp:nvSpPr>
        <dsp:cNvPr id="0" name=""/>
        <dsp:cNvSpPr/>
      </dsp:nvSpPr>
      <dsp:spPr>
        <a:xfrm>
          <a:off x="0" y="3088411"/>
          <a:ext cx="13431838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E0D415-D905-45B8-B34B-4082F567478C}">
      <dsp:nvSpPr>
        <dsp:cNvPr id="0" name=""/>
        <dsp:cNvSpPr/>
      </dsp:nvSpPr>
      <dsp:spPr>
        <a:xfrm>
          <a:off x="0" y="3088411"/>
          <a:ext cx="2686367" cy="1543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Personalized around your </a:t>
          </a:r>
          <a:r>
            <a:rPr lang="en-US" sz="2000" b="1" kern="1200" dirty="0"/>
            <a:t>FRIENDS</a:t>
          </a:r>
          <a:r>
            <a:rPr lang="en-US" sz="2000" kern="1200" dirty="0"/>
            <a:t> and </a:t>
          </a:r>
          <a:r>
            <a:rPr lang="en-US" sz="2000" b="1" kern="1200" dirty="0"/>
            <a:t>FAMILY</a:t>
          </a:r>
        </a:p>
      </dsp:txBody>
      <dsp:txXfrm>
        <a:off x="0" y="3088411"/>
        <a:ext cx="2686367" cy="1543074"/>
      </dsp:txXfrm>
    </dsp:sp>
    <dsp:sp modelId="{A7758A50-F32C-4D2B-BC39-118586EF3242}">
      <dsp:nvSpPr>
        <dsp:cNvPr id="0" name=""/>
        <dsp:cNvSpPr/>
      </dsp:nvSpPr>
      <dsp:spPr>
        <a:xfrm>
          <a:off x="2887845" y="3112522"/>
          <a:ext cx="10543992" cy="482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Connect around the world</a:t>
          </a:r>
        </a:p>
      </dsp:txBody>
      <dsp:txXfrm>
        <a:off x="2887845" y="3112522"/>
        <a:ext cx="10543992" cy="482210"/>
      </dsp:txXfrm>
    </dsp:sp>
    <dsp:sp modelId="{197A20C9-B158-4EAA-A30D-A782795891B4}">
      <dsp:nvSpPr>
        <dsp:cNvPr id="0" name=""/>
        <dsp:cNvSpPr/>
      </dsp:nvSpPr>
      <dsp:spPr>
        <a:xfrm>
          <a:off x="2686367" y="3594733"/>
          <a:ext cx="1074547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09B5BD-1C80-4062-911E-2E2A5373D76D}">
      <dsp:nvSpPr>
        <dsp:cNvPr id="0" name=""/>
        <dsp:cNvSpPr/>
      </dsp:nvSpPr>
      <dsp:spPr>
        <a:xfrm>
          <a:off x="2887845" y="3618843"/>
          <a:ext cx="10543992" cy="482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Share pictures, videos, and memories</a:t>
          </a:r>
        </a:p>
      </dsp:txBody>
      <dsp:txXfrm>
        <a:off x="2887845" y="3618843"/>
        <a:ext cx="10543992" cy="482210"/>
      </dsp:txXfrm>
    </dsp:sp>
    <dsp:sp modelId="{8DD77E6B-6AF5-41A5-8432-6AB22EC1ABEF}">
      <dsp:nvSpPr>
        <dsp:cNvPr id="0" name=""/>
        <dsp:cNvSpPr/>
      </dsp:nvSpPr>
      <dsp:spPr>
        <a:xfrm>
          <a:off x="2686367" y="4101054"/>
          <a:ext cx="1074547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E64060-E7DA-42C1-8FAA-744CEB2AD528}">
      <dsp:nvSpPr>
        <dsp:cNvPr id="0" name=""/>
        <dsp:cNvSpPr/>
      </dsp:nvSpPr>
      <dsp:spPr>
        <a:xfrm>
          <a:off x="2887845" y="4125165"/>
          <a:ext cx="10543992" cy="482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Celebrate holidays and milestones</a:t>
          </a:r>
        </a:p>
      </dsp:txBody>
      <dsp:txXfrm>
        <a:off x="2887845" y="4125165"/>
        <a:ext cx="10543992" cy="482210"/>
      </dsp:txXfrm>
    </dsp:sp>
    <dsp:sp modelId="{9D432B2B-5B5F-4907-9900-8598233B2C6A}">
      <dsp:nvSpPr>
        <dsp:cNvPr id="0" name=""/>
        <dsp:cNvSpPr/>
      </dsp:nvSpPr>
      <dsp:spPr>
        <a:xfrm>
          <a:off x="2686367" y="4607375"/>
          <a:ext cx="1074547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711EF-0100-48AD-A94F-14B35CA99D29}">
      <dsp:nvSpPr>
        <dsp:cNvPr id="0" name=""/>
        <dsp:cNvSpPr/>
      </dsp:nvSpPr>
      <dsp:spPr>
        <a:xfrm>
          <a:off x="905790" y="0"/>
          <a:ext cx="10265623" cy="4741182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F39A0-DC0B-4423-A37C-8F929275171E}">
      <dsp:nvSpPr>
        <dsp:cNvPr id="0" name=""/>
        <dsp:cNvSpPr/>
      </dsp:nvSpPr>
      <dsp:spPr>
        <a:xfrm>
          <a:off x="5897" y="1422354"/>
          <a:ext cx="3892067" cy="189647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effectLst/>
            </a:rPr>
            <a:t>Phone and replacement cycle</a:t>
          </a:r>
        </a:p>
      </dsp:txBody>
      <dsp:txXfrm>
        <a:off x="98475" y="1514932"/>
        <a:ext cx="3706911" cy="1711316"/>
      </dsp:txXfrm>
    </dsp:sp>
    <dsp:sp modelId="{E04BF186-DC1B-4801-BC18-4F4FFC227CCA}">
      <dsp:nvSpPr>
        <dsp:cNvPr id="0" name=""/>
        <dsp:cNvSpPr/>
      </dsp:nvSpPr>
      <dsp:spPr>
        <a:xfrm>
          <a:off x="4092568" y="1422354"/>
          <a:ext cx="3892067" cy="189647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effectLst/>
            </a:rPr>
            <a:t>Service – Seniors Deals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effectLst/>
            </a:rPr>
            <a:t>T-Mobile 55+ $50/</a:t>
          </a:r>
          <a:r>
            <a:rPr lang="en-US" sz="1600" kern="1200" dirty="0" err="1">
              <a:effectLst/>
            </a:rPr>
            <a:t>mo</a:t>
          </a:r>
          <a:r>
            <a:rPr lang="en-US" sz="1600" kern="1200" dirty="0">
              <a:effectLst/>
            </a:rPr>
            <a:t> 1, $70 for 2 (unlimited data)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effectLst/>
            </a:rPr>
            <a:t>Sprint Unlimited 55+ - $50 for 1,  $70/2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effectLst/>
            </a:rPr>
            <a:t>Consumer Cellular - $30 w/2 GB data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effectLst/>
            </a:rPr>
            <a:t>“Unlimited” data vs limits/caps/throttles</a:t>
          </a:r>
        </a:p>
      </dsp:txBody>
      <dsp:txXfrm>
        <a:off x="4185146" y="1514932"/>
        <a:ext cx="3706911" cy="1711316"/>
      </dsp:txXfrm>
    </dsp:sp>
    <dsp:sp modelId="{4E8782B5-B3C9-4976-87E9-BB71A8AC03E0}">
      <dsp:nvSpPr>
        <dsp:cNvPr id="0" name=""/>
        <dsp:cNvSpPr/>
      </dsp:nvSpPr>
      <dsp:spPr>
        <a:xfrm>
          <a:off x="8179239" y="1422354"/>
          <a:ext cx="3892067" cy="189647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effectLst/>
            </a:rPr>
            <a:t>Apps and tools – free/freemium/in-app</a:t>
          </a:r>
          <a:endParaRPr lang="en-US" sz="2100" kern="1200" dirty="0"/>
        </a:p>
      </dsp:txBody>
      <dsp:txXfrm>
        <a:off x="8271817" y="1514932"/>
        <a:ext cx="3706911" cy="17113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4D7403-5168-4E9C-AB78-DAA6C688423E}">
      <dsp:nvSpPr>
        <dsp:cNvPr id="0" name=""/>
        <dsp:cNvSpPr/>
      </dsp:nvSpPr>
      <dsp:spPr>
        <a:xfrm>
          <a:off x="223650" y="2066208"/>
          <a:ext cx="852992" cy="85299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DFEC86C-2D0F-42AE-B9B9-34E3B5608939}">
      <dsp:nvSpPr>
        <dsp:cNvPr id="0" name=""/>
        <dsp:cNvSpPr/>
      </dsp:nvSpPr>
      <dsp:spPr>
        <a:xfrm>
          <a:off x="650146" y="2066208"/>
          <a:ext cx="4551028" cy="852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940" rIns="0" bIns="2794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Font size / Vision</a:t>
          </a:r>
        </a:p>
      </dsp:txBody>
      <dsp:txXfrm>
        <a:off x="650146" y="2066208"/>
        <a:ext cx="4551028" cy="852992"/>
      </dsp:txXfrm>
    </dsp:sp>
    <dsp:sp modelId="{88B47682-A589-4430-835B-8614EF01AE71}">
      <dsp:nvSpPr>
        <dsp:cNvPr id="0" name=""/>
        <dsp:cNvSpPr/>
      </dsp:nvSpPr>
      <dsp:spPr>
        <a:xfrm>
          <a:off x="223650" y="2919200"/>
          <a:ext cx="852992" cy="85299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DADBFC8-EFC9-4890-9DAE-07769935BA89}">
      <dsp:nvSpPr>
        <dsp:cNvPr id="0" name=""/>
        <dsp:cNvSpPr/>
      </dsp:nvSpPr>
      <dsp:spPr>
        <a:xfrm>
          <a:off x="650146" y="2919200"/>
          <a:ext cx="4551028" cy="852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940" rIns="0" bIns="2794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Notifications</a:t>
          </a:r>
        </a:p>
      </dsp:txBody>
      <dsp:txXfrm>
        <a:off x="650146" y="2919200"/>
        <a:ext cx="4551028" cy="852992"/>
      </dsp:txXfrm>
    </dsp:sp>
    <dsp:sp modelId="{538E3A16-548D-4340-84A0-6FB86621C06B}">
      <dsp:nvSpPr>
        <dsp:cNvPr id="0" name=""/>
        <dsp:cNvSpPr/>
      </dsp:nvSpPr>
      <dsp:spPr>
        <a:xfrm>
          <a:off x="223650" y="3772193"/>
          <a:ext cx="852992" cy="85299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EC4E337-D8D5-4AD8-8CC2-0912E0FDDC8A}">
      <dsp:nvSpPr>
        <dsp:cNvPr id="0" name=""/>
        <dsp:cNvSpPr/>
      </dsp:nvSpPr>
      <dsp:spPr>
        <a:xfrm>
          <a:off x="650146" y="3772193"/>
          <a:ext cx="4551028" cy="852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940" rIns="0" bIns="2794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Screen Protection / Repair</a:t>
          </a:r>
        </a:p>
      </dsp:txBody>
      <dsp:txXfrm>
        <a:off x="650146" y="3772193"/>
        <a:ext cx="4551028" cy="852992"/>
      </dsp:txXfrm>
    </dsp:sp>
    <dsp:sp modelId="{C4445B14-6079-4851-A722-ED4F6F0008A8}">
      <dsp:nvSpPr>
        <dsp:cNvPr id="0" name=""/>
        <dsp:cNvSpPr/>
      </dsp:nvSpPr>
      <dsp:spPr>
        <a:xfrm>
          <a:off x="223650" y="4625186"/>
          <a:ext cx="852992" cy="85299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997FAF0-986B-4B26-908A-4B9FD610D046}">
      <dsp:nvSpPr>
        <dsp:cNvPr id="0" name=""/>
        <dsp:cNvSpPr/>
      </dsp:nvSpPr>
      <dsp:spPr>
        <a:xfrm>
          <a:off x="650146" y="4625186"/>
          <a:ext cx="4551028" cy="852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940" rIns="0" bIns="2794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Phone Lock – fingerprint, voice, face</a:t>
          </a:r>
          <a:endParaRPr lang="en-US" sz="2200" kern="1200" dirty="0"/>
        </a:p>
      </dsp:txBody>
      <dsp:txXfrm>
        <a:off x="650146" y="4625186"/>
        <a:ext cx="4551028" cy="852992"/>
      </dsp:txXfrm>
    </dsp:sp>
    <dsp:sp modelId="{46E0F59C-1CCC-4B61-83E3-775BCFDB92DA}">
      <dsp:nvSpPr>
        <dsp:cNvPr id="0" name=""/>
        <dsp:cNvSpPr/>
      </dsp:nvSpPr>
      <dsp:spPr>
        <a:xfrm>
          <a:off x="223650" y="5478179"/>
          <a:ext cx="852992" cy="852992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D7F70B7-96EE-4CF5-8725-7AEA72A3FC8D}">
      <dsp:nvSpPr>
        <dsp:cNvPr id="0" name=""/>
        <dsp:cNvSpPr/>
      </dsp:nvSpPr>
      <dsp:spPr>
        <a:xfrm>
          <a:off x="650146" y="5478179"/>
          <a:ext cx="4551028" cy="852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940" rIns="0" bIns="2794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Battery management; external batteries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Accounts</a:t>
          </a:r>
        </a:p>
      </dsp:txBody>
      <dsp:txXfrm>
        <a:off x="650146" y="5478179"/>
        <a:ext cx="4551028" cy="8529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DE808C-5740-46F3-A58D-40970F4F73CF}">
      <dsp:nvSpPr>
        <dsp:cNvPr id="0" name=""/>
        <dsp:cNvSpPr/>
      </dsp:nvSpPr>
      <dsp:spPr>
        <a:xfrm>
          <a:off x="1214487" y="75624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BC2F86-7CC4-4756-B020-103F639DD984}">
      <dsp:nvSpPr>
        <dsp:cNvPr id="0" name=""/>
        <dsp:cNvSpPr/>
      </dsp:nvSpPr>
      <dsp:spPr>
        <a:xfrm>
          <a:off x="1448487" y="309625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18E6F7-8F1C-460A-9E7C-71453F01B87D}">
      <dsp:nvSpPr>
        <dsp:cNvPr id="0" name=""/>
        <dsp:cNvSpPr/>
      </dsp:nvSpPr>
      <dsp:spPr>
        <a:xfrm>
          <a:off x="863487" y="151562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Passwords</a:t>
          </a:r>
        </a:p>
      </dsp:txBody>
      <dsp:txXfrm>
        <a:off x="863487" y="1515625"/>
        <a:ext cx="1800000" cy="720000"/>
      </dsp:txXfrm>
    </dsp:sp>
    <dsp:sp modelId="{541F346F-BED4-4659-87A8-E3875AC1D46B}">
      <dsp:nvSpPr>
        <dsp:cNvPr id="0" name=""/>
        <dsp:cNvSpPr/>
      </dsp:nvSpPr>
      <dsp:spPr>
        <a:xfrm>
          <a:off x="3329487" y="75624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23FB93-2B0C-47D9-9554-558FF6B03573}">
      <dsp:nvSpPr>
        <dsp:cNvPr id="0" name=""/>
        <dsp:cNvSpPr/>
      </dsp:nvSpPr>
      <dsp:spPr>
        <a:xfrm>
          <a:off x="3563487" y="309625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DAE8CB-2D88-4434-954E-5775F162A9BC}">
      <dsp:nvSpPr>
        <dsp:cNvPr id="0" name=""/>
        <dsp:cNvSpPr/>
      </dsp:nvSpPr>
      <dsp:spPr>
        <a:xfrm>
          <a:off x="2978487" y="151562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Recovery Email</a:t>
          </a:r>
        </a:p>
      </dsp:txBody>
      <dsp:txXfrm>
        <a:off x="2978487" y="1515625"/>
        <a:ext cx="1800000" cy="720000"/>
      </dsp:txXfrm>
    </dsp:sp>
    <dsp:sp modelId="{0380DE52-E033-466F-9E52-DC0CB5D6E4AB}">
      <dsp:nvSpPr>
        <dsp:cNvPr id="0" name=""/>
        <dsp:cNvSpPr/>
      </dsp:nvSpPr>
      <dsp:spPr>
        <a:xfrm>
          <a:off x="1214487" y="2685625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746E28-196A-45E3-B173-5AF66A788D25}">
      <dsp:nvSpPr>
        <dsp:cNvPr id="0" name=""/>
        <dsp:cNvSpPr/>
      </dsp:nvSpPr>
      <dsp:spPr>
        <a:xfrm>
          <a:off x="1448487" y="2919625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44CB13-C629-4EE4-9720-0F64A91EA4C1}">
      <dsp:nvSpPr>
        <dsp:cNvPr id="0" name=""/>
        <dsp:cNvSpPr/>
      </dsp:nvSpPr>
      <dsp:spPr>
        <a:xfrm>
          <a:off x="863487" y="412562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Two-factor authentication for financial</a:t>
          </a:r>
        </a:p>
      </dsp:txBody>
      <dsp:txXfrm>
        <a:off x="863487" y="4125625"/>
        <a:ext cx="1800000" cy="720000"/>
      </dsp:txXfrm>
    </dsp:sp>
    <dsp:sp modelId="{37940834-E3C3-40FA-ADC4-6E101FD25C8E}">
      <dsp:nvSpPr>
        <dsp:cNvPr id="0" name=""/>
        <dsp:cNvSpPr/>
      </dsp:nvSpPr>
      <dsp:spPr>
        <a:xfrm>
          <a:off x="3329487" y="2685625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7ADC66-B104-4448-ACBB-D3F8DC266F0C}">
      <dsp:nvSpPr>
        <dsp:cNvPr id="0" name=""/>
        <dsp:cNvSpPr/>
      </dsp:nvSpPr>
      <dsp:spPr>
        <a:xfrm>
          <a:off x="3563487" y="2919625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9693C0-C990-4814-9999-90853B0F232F}">
      <dsp:nvSpPr>
        <dsp:cNvPr id="0" name=""/>
        <dsp:cNvSpPr/>
      </dsp:nvSpPr>
      <dsp:spPr>
        <a:xfrm>
          <a:off x="2978487" y="412562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Wifi – not private</a:t>
          </a:r>
        </a:p>
      </dsp:txBody>
      <dsp:txXfrm>
        <a:off x="2978487" y="4125625"/>
        <a:ext cx="1800000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C0D4CE-8735-4AF9-955F-387F568525DD}">
      <dsp:nvSpPr>
        <dsp:cNvPr id="0" name=""/>
        <dsp:cNvSpPr/>
      </dsp:nvSpPr>
      <dsp:spPr>
        <a:xfrm>
          <a:off x="0" y="600"/>
          <a:ext cx="5641974" cy="14057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09169E-F619-4160-8471-18CB145003AB}">
      <dsp:nvSpPr>
        <dsp:cNvPr id="0" name=""/>
        <dsp:cNvSpPr/>
      </dsp:nvSpPr>
      <dsp:spPr>
        <a:xfrm>
          <a:off x="425232" y="316889"/>
          <a:ext cx="773150" cy="7731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1156AE-D9C6-4CA4-B06D-297B1718F50B}">
      <dsp:nvSpPr>
        <dsp:cNvPr id="0" name=""/>
        <dsp:cNvSpPr/>
      </dsp:nvSpPr>
      <dsp:spPr>
        <a:xfrm>
          <a:off x="1623616" y="600"/>
          <a:ext cx="4018358" cy="1405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73" tIns="148773" rIns="148773" bIns="14877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Voicemail and messages</a:t>
          </a:r>
        </a:p>
      </dsp:txBody>
      <dsp:txXfrm>
        <a:off x="1623616" y="600"/>
        <a:ext cx="4018358" cy="1405728"/>
      </dsp:txXfrm>
    </dsp:sp>
    <dsp:sp modelId="{E63FACE0-B1AB-415E-A3FF-F4E04B514CA0}">
      <dsp:nvSpPr>
        <dsp:cNvPr id="0" name=""/>
        <dsp:cNvSpPr/>
      </dsp:nvSpPr>
      <dsp:spPr>
        <a:xfrm>
          <a:off x="0" y="1757760"/>
          <a:ext cx="5641974" cy="140572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55CE6B-C323-4E86-BB93-A32E2B90469B}">
      <dsp:nvSpPr>
        <dsp:cNvPr id="0" name=""/>
        <dsp:cNvSpPr/>
      </dsp:nvSpPr>
      <dsp:spPr>
        <a:xfrm>
          <a:off x="425232" y="2074049"/>
          <a:ext cx="773150" cy="7731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180E5-F3CE-4B64-BA3B-D966B92C4B39}">
      <dsp:nvSpPr>
        <dsp:cNvPr id="0" name=""/>
        <dsp:cNvSpPr/>
      </dsp:nvSpPr>
      <dsp:spPr>
        <a:xfrm>
          <a:off x="1623616" y="1757760"/>
          <a:ext cx="4018358" cy="1405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73" tIns="148773" rIns="148773" bIns="14877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Who you give your number to</a:t>
          </a:r>
        </a:p>
      </dsp:txBody>
      <dsp:txXfrm>
        <a:off x="1623616" y="1757760"/>
        <a:ext cx="4018358" cy="1405728"/>
      </dsp:txXfrm>
    </dsp:sp>
    <dsp:sp modelId="{C7F5F231-9A07-46AA-A815-AE2938477454}">
      <dsp:nvSpPr>
        <dsp:cNvPr id="0" name=""/>
        <dsp:cNvSpPr/>
      </dsp:nvSpPr>
      <dsp:spPr>
        <a:xfrm>
          <a:off x="0" y="3514921"/>
          <a:ext cx="5641974" cy="14057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13A800-1E28-466B-AB2D-6E41239E5B98}">
      <dsp:nvSpPr>
        <dsp:cNvPr id="0" name=""/>
        <dsp:cNvSpPr/>
      </dsp:nvSpPr>
      <dsp:spPr>
        <a:xfrm>
          <a:off x="425232" y="3831209"/>
          <a:ext cx="773150" cy="7731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6A174A-F065-476E-85D1-3FA4214C814D}">
      <dsp:nvSpPr>
        <dsp:cNvPr id="0" name=""/>
        <dsp:cNvSpPr/>
      </dsp:nvSpPr>
      <dsp:spPr>
        <a:xfrm>
          <a:off x="1623616" y="3514921"/>
          <a:ext cx="4018358" cy="1405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73" tIns="148773" rIns="148773" bIns="14877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What’s with all the SPAM/PHISHING calls (and what is Phishing)?</a:t>
          </a:r>
        </a:p>
      </dsp:txBody>
      <dsp:txXfrm>
        <a:off x="1623616" y="3514921"/>
        <a:ext cx="4018358" cy="140572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949134-220E-4510-8F1C-93D4D87C322F}">
      <dsp:nvSpPr>
        <dsp:cNvPr id="0" name=""/>
        <dsp:cNvSpPr/>
      </dsp:nvSpPr>
      <dsp:spPr>
        <a:xfrm>
          <a:off x="0" y="5306302"/>
          <a:ext cx="7934121" cy="5806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GoToMeeting</a:t>
          </a:r>
        </a:p>
      </dsp:txBody>
      <dsp:txXfrm>
        <a:off x="0" y="5306302"/>
        <a:ext cx="7934121" cy="580665"/>
      </dsp:txXfrm>
    </dsp:sp>
    <dsp:sp modelId="{633DE816-3CD7-41FA-A40C-6D9F04296B54}">
      <dsp:nvSpPr>
        <dsp:cNvPr id="0" name=""/>
        <dsp:cNvSpPr/>
      </dsp:nvSpPr>
      <dsp:spPr>
        <a:xfrm rot="10800000">
          <a:off x="0" y="4421948"/>
          <a:ext cx="7934121" cy="893064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Zoom</a:t>
          </a:r>
          <a:endParaRPr lang="en-US" sz="2100" kern="1200" dirty="0"/>
        </a:p>
      </dsp:txBody>
      <dsp:txXfrm rot="10800000">
        <a:off x="0" y="4421948"/>
        <a:ext cx="7934121" cy="580286"/>
      </dsp:txXfrm>
    </dsp:sp>
    <dsp:sp modelId="{74097802-FF39-4AF9-AC5B-CAB826AB2FB9}">
      <dsp:nvSpPr>
        <dsp:cNvPr id="0" name=""/>
        <dsp:cNvSpPr/>
      </dsp:nvSpPr>
      <dsp:spPr>
        <a:xfrm rot="10800000">
          <a:off x="0" y="3537594"/>
          <a:ext cx="7934121" cy="893064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FB Video Calling &amp; Live**</a:t>
          </a:r>
          <a:endParaRPr lang="en-US" sz="2100" kern="1200" dirty="0"/>
        </a:p>
      </dsp:txBody>
      <dsp:txXfrm rot="10800000">
        <a:off x="0" y="3537594"/>
        <a:ext cx="7934121" cy="580286"/>
      </dsp:txXfrm>
    </dsp:sp>
    <dsp:sp modelId="{5106F5FD-22D8-4A42-8EE3-E408C8A4C23A}">
      <dsp:nvSpPr>
        <dsp:cNvPr id="0" name=""/>
        <dsp:cNvSpPr/>
      </dsp:nvSpPr>
      <dsp:spPr>
        <a:xfrm rot="10800000">
          <a:off x="0" y="2653240"/>
          <a:ext cx="7934121" cy="893064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Whereby**</a:t>
          </a:r>
          <a:endParaRPr lang="en-US" sz="2100" kern="1200" dirty="0"/>
        </a:p>
      </dsp:txBody>
      <dsp:txXfrm rot="10800000">
        <a:off x="0" y="2653240"/>
        <a:ext cx="7934121" cy="580286"/>
      </dsp:txXfrm>
    </dsp:sp>
    <dsp:sp modelId="{42288290-FA5C-4FD5-9A57-9CD6AF23EA57}">
      <dsp:nvSpPr>
        <dsp:cNvPr id="0" name=""/>
        <dsp:cNvSpPr/>
      </dsp:nvSpPr>
      <dsp:spPr>
        <a:xfrm rot="10800000">
          <a:off x="0" y="1768886"/>
          <a:ext cx="7934121" cy="893064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Google Hangout** </a:t>
          </a:r>
          <a:endParaRPr lang="en-US" sz="2100" kern="1200" dirty="0"/>
        </a:p>
      </dsp:txBody>
      <dsp:txXfrm rot="10800000">
        <a:off x="0" y="1768886"/>
        <a:ext cx="7934121" cy="580286"/>
      </dsp:txXfrm>
    </dsp:sp>
    <dsp:sp modelId="{7C05842B-562B-45B7-9947-6CF9DCFE5933}">
      <dsp:nvSpPr>
        <dsp:cNvPr id="0" name=""/>
        <dsp:cNvSpPr/>
      </dsp:nvSpPr>
      <dsp:spPr>
        <a:xfrm rot="10800000">
          <a:off x="0" y="884532"/>
          <a:ext cx="7934121" cy="893064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Apple Facetime**</a:t>
          </a:r>
          <a:endParaRPr lang="en-US" sz="2100" kern="1200" dirty="0"/>
        </a:p>
      </dsp:txBody>
      <dsp:txXfrm rot="10800000">
        <a:off x="0" y="884532"/>
        <a:ext cx="7934121" cy="580286"/>
      </dsp:txXfrm>
    </dsp:sp>
    <dsp:sp modelId="{33EC136C-7587-430B-BFF5-43270248999E}">
      <dsp:nvSpPr>
        <dsp:cNvPr id="0" name=""/>
        <dsp:cNvSpPr/>
      </dsp:nvSpPr>
      <dsp:spPr>
        <a:xfrm rot="10800000">
          <a:off x="0" y="178"/>
          <a:ext cx="7934121" cy="893064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Skype**</a:t>
          </a:r>
        </a:p>
      </dsp:txBody>
      <dsp:txXfrm rot="10800000">
        <a:off x="0" y="178"/>
        <a:ext cx="7934121" cy="58028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53536D-6EC4-4F47-A5FC-84B8D4978415}">
      <dsp:nvSpPr>
        <dsp:cNvPr id="0" name=""/>
        <dsp:cNvSpPr/>
      </dsp:nvSpPr>
      <dsp:spPr>
        <a:xfrm>
          <a:off x="0" y="5609974"/>
          <a:ext cx="5665139" cy="7363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You are the Product – 100% targeted ad based</a:t>
          </a:r>
        </a:p>
      </dsp:txBody>
      <dsp:txXfrm>
        <a:off x="0" y="5609974"/>
        <a:ext cx="5665139" cy="736306"/>
      </dsp:txXfrm>
    </dsp:sp>
    <dsp:sp modelId="{E1879097-F9A7-46B3-A1A1-C055871A966D}">
      <dsp:nvSpPr>
        <dsp:cNvPr id="0" name=""/>
        <dsp:cNvSpPr/>
      </dsp:nvSpPr>
      <dsp:spPr>
        <a:xfrm rot="10800000">
          <a:off x="0" y="4488580"/>
          <a:ext cx="5665139" cy="1132438"/>
        </a:xfrm>
        <a:prstGeom prst="upArrowCallout">
          <a:avLst/>
        </a:prstGeom>
        <a:solidFill>
          <a:schemeClr val="accent2">
            <a:hueOff val="-264675"/>
            <a:satOff val="298"/>
            <a:lumOff val="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You see 1% of Pages and 30% of Friends’ Posts – Facebook decides for you</a:t>
          </a:r>
        </a:p>
      </dsp:txBody>
      <dsp:txXfrm rot="10800000">
        <a:off x="0" y="4488580"/>
        <a:ext cx="5665139" cy="735824"/>
      </dsp:txXfrm>
    </dsp:sp>
    <dsp:sp modelId="{61E7662E-FCBC-4C6C-8F21-EDEB864F3BB6}">
      <dsp:nvSpPr>
        <dsp:cNvPr id="0" name=""/>
        <dsp:cNvSpPr/>
      </dsp:nvSpPr>
      <dsp:spPr>
        <a:xfrm rot="10800000">
          <a:off x="0" y="3367186"/>
          <a:ext cx="5665139" cy="1132438"/>
        </a:xfrm>
        <a:prstGeom prst="upArrowCallout">
          <a:avLst/>
        </a:prstGeom>
        <a:solidFill>
          <a:schemeClr val="accent2">
            <a:hueOff val="-529349"/>
            <a:satOff val="597"/>
            <a:lumOff val="141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Hacking Growing</a:t>
          </a:r>
        </a:p>
      </dsp:txBody>
      <dsp:txXfrm rot="10800000">
        <a:off x="0" y="3367186"/>
        <a:ext cx="5665139" cy="735824"/>
      </dsp:txXfrm>
    </dsp:sp>
    <dsp:sp modelId="{B26082BD-42B4-482C-8D14-59C42ED575E2}">
      <dsp:nvSpPr>
        <dsp:cNvPr id="0" name=""/>
        <dsp:cNvSpPr/>
      </dsp:nvSpPr>
      <dsp:spPr>
        <a:xfrm rot="10800000">
          <a:off x="0" y="2245791"/>
          <a:ext cx="5665139" cy="1132438"/>
        </a:xfrm>
        <a:prstGeom prst="upArrowCallout">
          <a:avLst/>
        </a:prstGeom>
        <a:solidFill>
          <a:schemeClr val="accent2">
            <a:hueOff val="-794024"/>
            <a:satOff val="895"/>
            <a:lumOff val="211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Say No to Polls and Unknown Friends </a:t>
          </a:r>
        </a:p>
      </dsp:txBody>
      <dsp:txXfrm rot="10800000">
        <a:off x="0" y="2245791"/>
        <a:ext cx="5665139" cy="735824"/>
      </dsp:txXfrm>
    </dsp:sp>
    <dsp:sp modelId="{7E3D05C7-DD30-4461-9AA9-5916EEDD46CE}">
      <dsp:nvSpPr>
        <dsp:cNvPr id="0" name=""/>
        <dsp:cNvSpPr/>
      </dsp:nvSpPr>
      <dsp:spPr>
        <a:xfrm rot="10800000">
          <a:off x="0" y="1124397"/>
          <a:ext cx="5665139" cy="1132438"/>
        </a:xfrm>
        <a:prstGeom prst="upArrowCallout">
          <a:avLst/>
        </a:prstGeom>
        <a:solidFill>
          <a:schemeClr val="accent2">
            <a:hueOff val="-1058698"/>
            <a:satOff val="1194"/>
            <a:lumOff val="282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Set Privacy and Defaults</a:t>
          </a:r>
        </a:p>
      </dsp:txBody>
      <dsp:txXfrm rot="10800000">
        <a:off x="0" y="1124397"/>
        <a:ext cx="5665139" cy="735824"/>
      </dsp:txXfrm>
    </dsp:sp>
    <dsp:sp modelId="{A3A822AF-1FE0-4266-8285-4F12CDD83D92}">
      <dsp:nvSpPr>
        <dsp:cNvPr id="0" name=""/>
        <dsp:cNvSpPr/>
      </dsp:nvSpPr>
      <dsp:spPr>
        <a:xfrm rot="10800000">
          <a:off x="0" y="3003"/>
          <a:ext cx="5665139" cy="1132438"/>
        </a:xfrm>
        <a:prstGeom prst="upArrowCallou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Closed to whom you want…BUT</a:t>
          </a:r>
        </a:p>
      </dsp:txBody>
      <dsp:txXfrm rot="10800000">
        <a:off x="0" y="3003"/>
        <a:ext cx="5665139" cy="7358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9BE34-2007-48F0-B9B2-153938573082}">
      <dsp:nvSpPr>
        <dsp:cNvPr id="0" name=""/>
        <dsp:cNvSpPr/>
      </dsp:nvSpPr>
      <dsp:spPr>
        <a:xfrm>
          <a:off x="603059" y="1987"/>
          <a:ext cx="3450116" cy="105228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Attachments – download from emails ONLY from people you know well</a:t>
          </a:r>
        </a:p>
      </dsp:txBody>
      <dsp:txXfrm>
        <a:off x="603059" y="1987"/>
        <a:ext cx="3450116" cy="1052285"/>
      </dsp:txXfrm>
    </dsp:sp>
    <dsp:sp modelId="{343A4351-A8F6-413F-8C68-0C0556F44BED}">
      <dsp:nvSpPr>
        <dsp:cNvPr id="0" name=""/>
        <dsp:cNvSpPr/>
      </dsp:nvSpPr>
      <dsp:spPr>
        <a:xfrm>
          <a:off x="603059" y="1485537"/>
          <a:ext cx="3450116" cy="105228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Editing tools</a:t>
          </a:r>
        </a:p>
      </dsp:txBody>
      <dsp:txXfrm>
        <a:off x="603059" y="1485537"/>
        <a:ext cx="3450116" cy="1052285"/>
      </dsp:txXfrm>
    </dsp:sp>
    <dsp:sp modelId="{21788771-808F-4381-90C3-B7F53732AD03}">
      <dsp:nvSpPr>
        <dsp:cNvPr id="0" name=""/>
        <dsp:cNvSpPr/>
      </dsp:nvSpPr>
      <dsp:spPr>
        <a:xfrm>
          <a:off x="603059" y="2969087"/>
          <a:ext cx="3450116" cy="105228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Photo Apps with image tools, including Facebook, Instagram, Snapchat</a:t>
          </a:r>
        </a:p>
      </dsp:txBody>
      <dsp:txXfrm>
        <a:off x="603059" y="2969087"/>
        <a:ext cx="3450116" cy="105228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4C81F0-E7DC-4ED9-9EC1-F2D923A17B3F}">
      <dsp:nvSpPr>
        <dsp:cNvPr id="0" name=""/>
        <dsp:cNvSpPr/>
      </dsp:nvSpPr>
      <dsp:spPr>
        <a:xfrm>
          <a:off x="0" y="0"/>
          <a:ext cx="5622787" cy="87674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Calendars and alarms</a:t>
          </a:r>
        </a:p>
      </dsp:txBody>
      <dsp:txXfrm>
        <a:off x="25679" y="25679"/>
        <a:ext cx="4574135" cy="825383"/>
      </dsp:txXfrm>
    </dsp:sp>
    <dsp:sp modelId="{FB350784-F0B6-44E8-A847-4F7258E73103}">
      <dsp:nvSpPr>
        <dsp:cNvPr id="0" name=""/>
        <dsp:cNvSpPr/>
      </dsp:nvSpPr>
      <dsp:spPr>
        <a:xfrm>
          <a:off x="419883" y="998511"/>
          <a:ext cx="5622787" cy="87674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11926"/>
            <a:satOff val="-5287"/>
            <a:lumOff val="1850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Photos as memory</a:t>
          </a:r>
        </a:p>
      </dsp:txBody>
      <dsp:txXfrm>
        <a:off x="445562" y="1024190"/>
        <a:ext cx="4581663" cy="825383"/>
      </dsp:txXfrm>
    </dsp:sp>
    <dsp:sp modelId="{8D5379FC-66E0-495D-9060-E5677B83763A}">
      <dsp:nvSpPr>
        <dsp:cNvPr id="0" name=""/>
        <dsp:cNvSpPr/>
      </dsp:nvSpPr>
      <dsp:spPr>
        <a:xfrm>
          <a:off x="839766" y="1997022"/>
          <a:ext cx="5622787" cy="87674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423851"/>
            <a:satOff val="-10574"/>
            <a:lumOff val="3700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Pictures of where you park your car</a:t>
          </a:r>
        </a:p>
      </dsp:txBody>
      <dsp:txXfrm>
        <a:off x="865445" y="2022701"/>
        <a:ext cx="4581663" cy="825383"/>
      </dsp:txXfrm>
    </dsp:sp>
    <dsp:sp modelId="{9AED695B-716D-4F53-BCB7-C714AA9E67F5}">
      <dsp:nvSpPr>
        <dsp:cNvPr id="0" name=""/>
        <dsp:cNvSpPr/>
      </dsp:nvSpPr>
      <dsp:spPr>
        <a:xfrm>
          <a:off x="1259650" y="2995533"/>
          <a:ext cx="5622787" cy="87674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423851"/>
            <a:satOff val="-10574"/>
            <a:lumOff val="3700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Apps – Trello, Toodledo, Google </a:t>
          </a:r>
          <a:r>
            <a:rPr lang="en-US" sz="2400" kern="1200" dirty="0" err="1"/>
            <a:t>ToDo</a:t>
          </a:r>
          <a:r>
            <a:rPr lang="en-US" sz="2400" kern="1200" dirty="0"/>
            <a:t>, Amazon Alexa To Do</a:t>
          </a:r>
        </a:p>
      </dsp:txBody>
      <dsp:txXfrm>
        <a:off x="1285329" y="3021212"/>
        <a:ext cx="4581663" cy="825383"/>
      </dsp:txXfrm>
    </dsp:sp>
    <dsp:sp modelId="{CEFCF88F-BC2A-4090-8CFB-B8BC6A5764BB}">
      <dsp:nvSpPr>
        <dsp:cNvPr id="0" name=""/>
        <dsp:cNvSpPr/>
      </dsp:nvSpPr>
      <dsp:spPr>
        <a:xfrm>
          <a:off x="1679533" y="3994044"/>
          <a:ext cx="5622787" cy="87674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11926"/>
            <a:satOff val="-5287"/>
            <a:lumOff val="1850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Set reminders for bills, pills, exercise, sleep, water lawn</a:t>
          </a:r>
        </a:p>
      </dsp:txBody>
      <dsp:txXfrm>
        <a:off x="1705212" y="4019723"/>
        <a:ext cx="4581663" cy="825383"/>
      </dsp:txXfrm>
    </dsp:sp>
    <dsp:sp modelId="{0DC6186D-7687-4558-AE26-979C9DDD3AE5}">
      <dsp:nvSpPr>
        <dsp:cNvPr id="0" name=""/>
        <dsp:cNvSpPr/>
      </dsp:nvSpPr>
      <dsp:spPr>
        <a:xfrm>
          <a:off x="5052905" y="640508"/>
          <a:ext cx="569881" cy="56988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5181128" y="640508"/>
        <a:ext cx="313435" cy="428835"/>
      </dsp:txXfrm>
    </dsp:sp>
    <dsp:sp modelId="{4D8380DD-82DA-4080-8DAC-8856C8D420A0}">
      <dsp:nvSpPr>
        <dsp:cNvPr id="0" name=""/>
        <dsp:cNvSpPr/>
      </dsp:nvSpPr>
      <dsp:spPr>
        <a:xfrm>
          <a:off x="5472788" y="1639019"/>
          <a:ext cx="569881" cy="56988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5601011" y="1639019"/>
        <a:ext cx="313435" cy="428835"/>
      </dsp:txXfrm>
    </dsp:sp>
    <dsp:sp modelId="{DA918D71-F3A0-4D48-ABAF-2AA6F505569C}">
      <dsp:nvSpPr>
        <dsp:cNvPr id="0" name=""/>
        <dsp:cNvSpPr/>
      </dsp:nvSpPr>
      <dsp:spPr>
        <a:xfrm>
          <a:off x="5892672" y="2622918"/>
          <a:ext cx="569881" cy="56988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6020895" y="2622918"/>
        <a:ext cx="313435" cy="428835"/>
      </dsp:txXfrm>
    </dsp:sp>
    <dsp:sp modelId="{65D6081F-1407-4EFC-A57C-E8EA0E31EA76}">
      <dsp:nvSpPr>
        <dsp:cNvPr id="0" name=""/>
        <dsp:cNvSpPr/>
      </dsp:nvSpPr>
      <dsp:spPr>
        <a:xfrm>
          <a:off x="6312555" y="3631170"/>
          <a:ext cx="569881" cy="56988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6440778" y="3631170"/>
        <a:ext cx="313435" cy="4288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49DF0-B47E-461E-9CE8-2FDF3AABDAE4}">
      <dsp:nvSpPr>
        <dsp:cNvPr id="0" name=""/>
        <dsp:cNvSpPr/>
      </dsp:nvSpPr>
      <dsp:spPr>
        <a:xfrm>
          <a:off x="1319510" y="244"/>
          <a:ext cx="2580493" cy="15482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Apple Pay</a:t>
          </a:r>
        </a:p>
      </dsp:txBody>
      <dsp:txXfrm>
        <a:off x="1319510" y="244"/>
        <a:ext cx="2580493" cy="1548296"/>
      </dsp:txXfrm>
    </dsp:sp>
    <dsp:sp modelId="{4322E33E-A022-4272-82AB-365102E2370A}">
      <dsp:nvSpPr>
        <dsp:cNvPr id="0" name=""/>
        <dsp:cNvSpPr/>
      </dsp:nvSpPr>
      <dsp:spPr>
        <a:xfrm>
          <a:off x="4158053" y="244"/>
          <a:ext cx="2580493" cy="154829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Android Pay</a:t>
          </a:r>
          <a:endParaRPr lang="en-US" sz="3400" kern="1200" dirty="0"/>
        </a:p>
      </dsp:txBody>
      <dsp:txXfrm>
        <a:off x="4158053" y="244"/>
        <a:ext cx="2580493" cy="1548296"/>
      </dsp:txXfrm>
    </dsp:sp>
    <dsp:sp modelId="{D82ED761-7E5D-4F2A-B3A8-1984668ABA01}">
      <dsp:nvSpPr>
        <dsp:cNvPr id="0" name=""/>
        <dsp:cNvSpPr/>
      </dsp:nvSpPr>
      <dsp:spPr>
        <a:xfrm>
          <a:off x="6996596" y="244"/>
          <a:ext cx="2580493" cy="154829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PayPal</a:t>
          </a:r>
          <a:endParaRPr lang="en-US" sz="3400" kern="1200" dirty="0"/>
        </a:p>
      </dsp:txBody>
      <dsp:txXfrm>
        <a:off x="6996596" y="244"/>
        <a:ext cx="2580493" cy="1548296"/>
      </dsp:txXfrm>
    </dsp:sp>
    <dsp:sp modelId="{0B0EDA33-B2D8-44D5-94C6-7A1D945209E2}">
      <dsp:nvSpPr>
        <dsp:cNvPr id="0" name=""/>
        <dsp:cNvSpPr/>
      </dsp:nvSpPr>
      <dsp:spPr>
        <a:xfrm>
          <a:off x="1319510" y="1806589"/>
          <a:ext cx="2580493" cy="154829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Square</a:t>
          </a:r>
          <a:endParaRPr lang="en-US" sz="3400" kern="1200" dirty="0"/>
        </a:p>
      </dsp:txBody>
      <dsp:txXfrm>
        <a:off x="1319510" y="1806589"/>
        <a:ext cx="2580493" cy="1548296"/>
      </dsp:txXfrm>
    </dsp:sp>
    <dsp:sp modelId="{B59BAD99-4880-4542-AE3A-6D5C5DAD3DFE}">
      <dsp:nvSpPr>
        <dsp:cNvPr id="0" name=""/>
        <dsp:cNvSpPr/>
      </dsp:nvSpPr>
      <dsp:spPr>
        <a:xfrm>
          <a:off x="4158053" y="1806589"/>
          <a:ext cx="2580493" cy="154829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Venmo (to friends)</a:t>
          </a:r>
          <a:endParaRPr lang="en-US" sz="3400" kern="1200" dirty="0"/>
        </a:p>
      </dsp:txBody>
      <dsp:txXfrm>
        <a:off x="4158053" y="1806589"/>
        <a:ext cx="2580493" cy="1548296"/>
      </dsp:txXfrm>
    </dsp:sp>
    <dsp:sp modelId="{489F4E9D-3507-46AC-AA64-D2B0A30BE045}">
      <dsp:nvSpPr>
        <dsp:cNvPr id="0" name=""/>
        <dsp:cNvSpPr/>
      </dsp:nvSpPr>
      <dsp:spPr>
        <a:xfrm>
          <a:off x="6996596" y="1806589"/>
          <a:ext cx="2580493" cy="15482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Fast Food Apps (pre-order)</a:t>
          </a:r>
          <a:endParaRPr lang="en-US" sz="3400" kern="1200" dirty="0"/>
        </a:p>
      </dsp:txBody>
      <dsp:txXfrm>
        <a:off x="6996596" y="1806589"/>
        <a:ext cx="2580493" cy="154829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3AE20-BA62-47CB-9577-5DBA6CD55014}">
      <dsp:nvSpPr>
        <dsp:cNvPr id="0" name=""/>
        <dsp:cNvSpPr/>
      </dsp:nvSpPr>
      <dsp:spPr>
        <a:xfrm>
          <a:off x="0" y="2402"/>
          <a:ext cx="564197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4CF6E-F837-49A0-8EC8-535F8D75F478}">
      <dsp:nvSpPr>
        <dsp:cNvPr id="0" name=""/>
        <dsp:cNvSpPr/>
      </dsp:nvSpPr>
      <dsp:spPr>
        <a:xfrm>
          <a:off x="0" y="2402"/>
          <a:ext cx="5641974" cy="1638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Choice –Kayak – timer for best pricing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</dsp:txBody>
      <dsp:txXfrm>
        <a:off x="0" y="2402"/>
        <a:ext cx="5641974" cy="1638814"/>
      </dsp:txXfrm>
    </dsp:sp>
    <dsp:sp modelId="{3B83C236-4B6B-4482-94D3-6EF3B5E92663}">
      <dsp:nvSpPr>
        <dsp:cNvPr id="0" name=""/>
        <dsp:cNvSpPr/>
      </dsp:nvSpPr>
      <dsp:spPr>
        <a:xfrm>
          <a:off x="0" y="1641217"/>
          <a:ext cx="564197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6B7FF8-1AE1-4E8A-9ED4-921747EB0A70}">
      <dsp:nvSpPr>
        <dsp:cNvPr id="0" name=""/>
        <dsp:cNvSpPr/>
      </dsp:nvSpPr>
      <dsp:spPr>
        <a:xfrm>
          <a:off x="0" y="1641217"/>
          <a:ext cx="5641974" cy="1638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Tracking – </a:t>
          </a:r>
          <a:r>
            <a:rPr lang="en-US" sz="3200" kern="1200" dirty="0" err="1"/>
            <a:t>Tripit</a:t>
          </a:r>
          <a:r>
            <a:rPr lang="en-US" sz="3200" kern="1200" dirty="0"/>
            <a:t> – tracks all moving parts of a trip, including weather</a:t>
          </a:r>
        </a:p>
      </dsp:txBody>
      <dsp:txXfrm>
        <a:off x="0" y="1641217"/>
        <a:ext cx="5641974" cy="1638814"/>
      </dsp:txXfrm>
    </dsp:sp>
    <dsp:sp modelId="{3E24AD06-93D4-4BA8-848E-439A393B9F24}">
      <dsp:nvSpPr>
        <dsp:cNvPr id="0" name=""/>
        <dsp:cNvSpPr/>
      </dsp:nvSpPr>
      <dsp:spPr>
        <a:xfrm>
          <a:off x="0" y="3280032"/>
          <a:ext cx="564197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C9CAD3-74BC-4E42-9A61-3BC2F4CDE1DC}">
      <dsp:nvSpPr>
        <dsp:cNvPr id="0" name=""/>
        <dsp:cNvSpPr/>
      </dsp:nvSpPr>
      <dsp:spPr>
        <a:xfrm>
          <a:off x="0" y="3280032"/>
          <a:ext cx="5641974" cy="1638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Travel Blogs – often Affiliate deals, but insider offers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Credit Cards – deals for travel</a:t>
          </a:r>
        </a:p>
      </dsp:txBody>
      <dsp:txXfrm>
        <a:off x="0" y="3280032"/>
        <a:ext cx="5641974" cy="163881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645975-E078-414B-8BC5-2E0BCC90E714}">
      <dsp:nvSpPr>
        <dsp:cNvPr id="0" name=""/>
        <dsp:cNvSpPr/>
      </dsp:nvSpPr>
      <dsp:spPr>
        <a:xfrm>
          <a:off x="0" y="517313"/>
          <a:ext cx="5724401" cy="1158811"/>
        </a:xfrm>
        <a:prstGeom prst="cloudCallou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Sleep timers on most apps</a:t>
          </a:r>
        </a:p>
      </dsp:txBody>
      <dsp:txXfrm>
        <a:off x="788960" y="692315"/>
        <a:ext cx="3739412" cy="755105"/>
      </dsp:txXfrm>
    </dsp:sp>
    <dsp:sp modelId="{EA0E8311-4176-4DDD-AD31-18A45938D84F}">
      <dsp:nvSpPr>
        <dsp:cNvPr id="0" name=""/>
        <dsp:cNvSpPr/>
      </dsp:nvSpPr>
      <dsp:spPr>
        <a:xfrm>
          <a:off x="0" y="1742365"/>
          <a:ext cx="5724401" cy="1158811"/>
        </a:xfrm>
        <a:prstGeom prst="cloud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Audio books or podcasts to sleep or when you can’t sleep</a:t>
          </a:r>
        </a:p>
      </dsp:txBody>
      <dsp:txXfrm>
        <a:off x="788960" y="1917367"/>
        <a:ext cx="3739412" cy="755105"/>
      </dsp:txXfrm>
    </dsp:sp>
    <dsp:sp modelId="{A1B9E49E-4C58-465B-91AA-499A35F7BF2C}">
      <dsp:nvSpPr>
        <dsp:cNvPr id="0" name=""/>
        <dsp:cNvSpPr/>
      </dsp:nvSpPr>
      <dsp:spPr>
        <a:xfrm>
          <a:off x="0" y="2967417"/>
          <a:ext cx="5724401" cy="1158811"/>
        </a:xfrm>
        <a:prstGeom prst="cloud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Sleep music playlists on Spotify</a:t>
          </a:r>
        </a:p>
      </dsp:txBody>
      <dsp:txXfrm>
        <a:off x="788960" y="3142419"/>
        <a:ext cx="3739412" cy="75510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4B1B3-5008-4D99-8C29-81736C8556F7}">
      <dsp:nvSpPr>
        <dsp:cNvPr id="0" name=""/>
        <dsp:cNvSpPr/>
      </dsp:nvSpPr>
      <dsp:spPr>
        <a:xfrm>
          <a:off x="0" y="1628"/>
          <a:ext cx="56419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56F09-FA5B-4C64-908A-F305D52D98AF}">
      <dsp:nvSpPr>
        <dsp:cNvPr id="0" name=""/>
        <dsp:cNvSpPr/>
      </dsp:nvSpPr>
      <dsp:spPr>
        <a:xfrm>
          <a:off x="0" y="1628"/>
          <a:ext cx="5641974" cy="1110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Your bank app – photos to deposit checks</a:t>
          </a:r>
        </a:p>
      </dsp:txBody>
      <dsp:txXfrm>
        <a:off x="0" y="1628"/>
        <a:ext cx="5641974" cy="1110440"/>
      </dsp:txXfrm>
    </dsp:sp>
    <dsp:sp modelId="{71A4E46D-84DE-4085-91F7-5B49C523D885}">
      <dsp:nvSpPr>
        <dsp:cNvPr id="0" name=""/>
        <dsp:cNvSpPr/>
      </dsp:nvSpPr>
      <dsp:spPr>
        <a:xfrm>
          <a:off x="0" y="1112068"/>
          <a:ext cx="56419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2719DC-E372-433A-9E0D-30B98845E19D}">
      <dsp:nvSpPr>
        <dsp:cNvPr id="0" name=""/>
        <dsp:cNvSpPr/>
      </dsp:nvSpPr>
      <dsp:spPr>
        <a:xfrm>
          <a:off x="0" y="1112068"/>
          <a:ext cx="5641974" cy="1110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Mint – tracking your expenses automatically</a:t>
          </a:r>
        </a:p>
      </dsp:txBody>
      <dsp:txXfrm>
        <a:off x="0" y="1112068"/>
        <a:ext cx="5641974" cy="1110440"/>
      </dsp:txXfrm>
    </dsp:sp>
    <dsp:sp modelId="{37C7307B-3421-436A-BE2A-638DBEE2F8C0}">
      <dsp:nvSpPr>
        <dsp:cNvPr id="0" name=""/>
        <dsp:cNvSpPr/>
      </dsp:nvSpPr>
      <dsp:spPr>
        <a:xfrm>
          <a:off x="0" y="2222508"/>
          <a:ext cx="56419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E82C10-26D8-445A-A155-0AA54BAB4ECF}">
      <dsp:nvSpPr>
        <dsp:cNvPr id="0" name=""/>
        <dsp:cNvSpPr/>
      </dsp:nvSpPr>
      <dsp:spPr>
        <a:xfrm>
          <a:off x="0" y="2222508"/>
          <a:ext cx="5641974" cy="1110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Passwords that are VERY secure</a:t>
          </a:r>
        </a:p>
      </dsp:txBody>
      <dsp:txXfrm>
        <a:off x="0" y="2222508"/>
        <a:ext cx="5641974" cy="111044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F2BE58-ED3F-4D36-B6ED-D1C8C177E68B}">
      <dsp:nvSpPr>
        <dsp:cNvPr id="0" name=""/>
        <dsp:cNvSpPr/>
      </dsp:nvSpPr>
      <dsp:spPr>
        <a:xfrm>
          <a:off x="0" y="0"/>
          <a:ext cx="972026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F3E7E88-4DCB-413C-A7E6-8CD998D9F0A9}">
      <dsp:nvSpPr>
        <dsp:cNvPr id="0" name=""/>
        <dsp:cNvSpPr/>
      </dsp:nvSpPr>
      <dsp:spPr>
        <a:xfrm>
          <a:off x="0" y="0"/>
          <a:ext cx="1944052" cy="4022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Your own online business or community</a:t>
          </a:r>
          <a:endParaRPr lang="en-US" sz="3200" kern="1200" dirty="0"/>
        </a:p>
      </dsp:txBody>
      <dsp:txXfrm>
        <a:off x="0" y="0"/>
        <a:ext cx="1944052" cy="4022725"/>
      </dsp:txXfrm>
    </dsp:sp>
    <dsp:sp modelId="{D336B485-ABC5-4D03-A23C-0219CAC7FC1D}">
      <dsp:nvSpPr>
        <dsp:cNvPr id="0" name=""/>
        <dsp:cNvSpPr/>
      </dsp:nvSpPr>
      <dsp:spPr>
        <a:xfrm>
          <a:off x="2089856" y="62855"/>
          <a:ext cx="7630405" cy="1257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Facebook Pages and Ads</a:t>
          </a:r>
        </a:p>
      </dsp:txBody>
      <dsp:txXfrm>
        <a:off x="2089856" y="62855"/>
        <a:ext cx="7630405" cy="1257101"/>
      </dsp:txXfrm>
    </dsp:sp>
    <dsp:sp modelId="{29080594-D5B1-4497-8A47-1AE5E1F47526}">
      <dsp:nvSpPr>
        <dsp:cNvPr id="0" name=""/>
        <dsp:cNvSpPr/>
      </dsp:nvSpPr>
      <dsp:spPr>
        <a:xfrm>
          <a:off x="1944052" y="1319956"/>
          <a:ext cx="77762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D0FAD12-552A-468C-8471-1688378721D0}">
      <dsp:nvSpPr>
        <dsp:cNvPr id="0" name=""/>
        <dsp:cNvSpPr/>
      </dsp:nvSpPr>
      <dsp:spPr>
        <a:xfrm>
          <a:off x="2089856" y="1382811"/>
          <a:ext cx="7630405" cy="1257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Blog: </a:t>
          </a:r>
          <a:r>
            <a:rPr lang="en-US" sz="3800" kern="1200" dirty="0" err="1"/>
            <a:t>Wordpress</a:t>
          </a:r>
          <a:r>
            <a:rPr lang="en-US" sz="3800" kern="1200" dirty="0"/>
            <a:t>, Medium, other tools </a:t>
          </a:r>
        </a:p>
      </dsp:txBody>
      <dsp:txXfrm>
        <a:off x="2089856" y="1382811"/>
        <a:ext cx="7630405" cy="1257101"/>
      </dsp:txXfrm>
    </dsp:sp>
    <dsp:sp modelId="{EBB4F809-CD7B-41D8-8299-B27DE449C46A}">
      <dsp:nvSpPr>
        <dsp:cNvPr id="0" name=""/>
        <dsp:cNvSpPr/>
      </dsp:nvSpPr>
      <dsp:spPr>
        <a:xfrm>
          <a:off x="1944052" y="2639913"/>
          <a:ext cx="77762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016DECB-31CA-4771-8CAB-5C5A767D098A}">
      <dsp:nvSpPr>
        <dsp:cNvPr id="0" name=""/>
        <dsp:cNvSpPr/>
      </dsp:nvSpPr>
      <dsp:spPr>
        <a:xfrm>
          <a:off x="2089856" y="2702768"/>
          <a:ext cx="7630405" cy="1257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Skype/</a:t>
          </a:r>
          <a:r>
            <a:rPr lang="en-US" sz="3800" kern="1200" dirty="0" err="1"/>
            <a:t>Paypal</a:t>
          </a:r>
          <a:r>
            <a:rPr lang="en-US" sz="3800" kern="1200" dirty="0"/>
            <a:t> – paid classes</a:t>
          </a:r>
        </a:p>
      </dsp:txBody>
      <dsp:txXfrm>
        <a:off x="2089856" y="2702768"/>
        <a:ext cx="7630405" cy="1257101"/>
      </dsp:txXfrm>
    </dsp:sp>
    <dsp:sp modelId="{D62061CD-DEEA-4D64-84C5-59104E716A45}">
      <dsp:nvSpPr>
        <dsp:cNvPr id="0" name=""/>
        <dsp:cNvSpPr/>
      </dsp:nvSpPr>
      <dsp:spPr>
        <a:xfrm>
          <a:off x="1944052" y="3959869"/>
          <a:ext cx="77762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8DF35-E1A8-47D6-B681-0EEEA04CB91A}">
      <dsp:nvSpPr>
        <dsp:cNvPr id="0" name=""/>
        <dsp:cNvSpPr/>
      </dsp:nvSpPr>
      <dsp:spPr>
        <a:xfrm rot="16200000">
          <a:off x="-839499" y="841883"/>
          <a:ext cx="4022725" cy="2338958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209989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Extend your abilities</a:t>
          </a:r>
        </a:p>
      </dsp:txBody>
      <dsp:txXfrm rot="5400000">
        <a:off x="2384" y="804545"/>
        <a:ext cx="2338958" cy="2413635"/>
      </dsp:txXfrm>
    </dsp:sp>
    <dsp:sp modelId="{137FE08A-7285-4BB5-B50A-6CA0BBCBAD14}">
      <dsp:nvSpPr>
        <dsp:cNvPr id="0" name=""/>
        <dsp:cNvSpPr/>
      </dsp:nvSpPr>
      <dsp:spPr>
        <a:xfrm rot="16200000">
          <a:off x="1674881" y="841883"/>
          <a:ext cx="4022725" cy="2338958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209989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Extend your memory</a:t>
          </a:r>
        </a:p>
      </dsp:txBody>
      <dsp:txXfrm rot="5400000">
        <a:off x="2516764" y="804545"/>
        <a:ext cx="2338958" cy="2413635"/>
      </dsp:txXfrm>
    </dsp:sp>
    <dsp:sp modelId="{7E4810F0-734F-4630-9D98-91676FD82B0F}">
      <dsp:nvSpPr>
        <dsp:cNvPr id="0" name=""/>
        <dsp:cNvSpPr/>
      </dsp:nvSpPr>
      <dsp:spPr>
        <a:xfrm rot="16200000">
          <a:off x="4189262" y="841883"/>
          <a:ext cx="4022725" cy="2338958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209989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Information at your fingertips</a:t>
          </a:r>
          <a:endParaRPr lang="en-US" sz="3300" kern="1200" dirty="0"/>
        </a:p>
      </dsp:txBody>
      <dsp:txXfrm rot="5400000">
        <a:off x="5031145" y="804545"/>
        <a:ext cx="2338958" cy="2413635"/>
      </dsp:txXfrm>
    </dsp:sp>
    <dsp:sp modelId="{ECA41E8A-8EA3-499A-98D7-C23438ECFB2F}">
      <dsp:nvSpPr>
        <dsp:cNvPr id="0" name=""/>
        <dsp:cNvSpPr/>
      </dsp:nvSpPr>
      <dsp:spPr>
        <a:xfrm rot="16200000">
          <a:off x="6703643" y="841883"/>
          <a:ext cx="4022725" cy="2338958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209989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Connect with others – window on other places</a:t>
          </a:r>
          <a:endParaRPr lang="en-US" sz="3300" kern="1200" dirty="0"/>
        </a:p>
      </dsp:txBody>
      <dsp:txXfrm rot="5400000">
        <a:off x="7545526" y="804545"/>
        <a:ext cx="2338958" cy="24136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475992E-8D29-4F2E-92D8-FAC84B1DCE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2EC50-C5AD-4508-A8E8-9D4F1D2083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E411D60F-CA61-45CE-B139-5D9A309068EB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4759F6-EF85-4614-AF9F-CD52A03476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6033F9-6BBC-479A-9C4E-E49029C478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3F9EEAA6-2C99-4B80-9FE7-C5AEF040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66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3CA1AA6-3237-43AA-B1DC-D04B912015CB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68DEA32B-CF03-4309-8510-23BDA3F0F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40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5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78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34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03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119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390">
              <a:defRPr/>
            </a:pPr>
            <a:r>
              <a:rPr lang="en-US" dirty="0"/>
              <a:t>– Alexa, Google Chromecast – push to your TV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83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341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05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20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77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70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2876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97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8438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298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754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584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4811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630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8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833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151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9448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461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0371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1513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591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477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47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021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9644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1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397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7998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986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5478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27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2503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9396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7446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0620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715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EA32B-CF03-4309-8510-23BDA3F0FB9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DA51639-B2D6-4652-B8C3-1B4C224A7BAF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462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640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939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696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483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540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3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68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46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03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76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BC48EC7-AF6A-48D3-8284-14BACBEBDD84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479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-sa/2.5/" TargetMode="External"/><Relationship Id="rId4" Type="http://schemas.openxmlformats.org/officeDocument/2006/relationships/hyperlink" Target="http://lis3353.wikispaces.com/Cell+Phones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image" Target="../media/image25.png"/><Relationship Id="rId5" Type="http://schemas.openxmlformats.org/officeDocument/2006/relationships/diagramQuickStyle" Target="../diagrams/quickStyle8.xml"/><Relationship Id="rId10" Type="http://schemas.openxmlformats.org/officeDocument/2006/relationships/image" Target="../media/image24.png"/><Relationship Id="rId4" Type="http://schemas.openxmlformats.org/officeDocument/2006/relationships/diagramLayout" Target="../diagrams/layout8.xml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44.pn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45.png"/><Relationship Id="rId9" Type="http://schemas.microsoft.com/office/2007/relationships/diagramDrawing" Target="../diagrams/drawing1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11" Type="http://schemas.openxmlformats.org/officeDocument/2006/relationships/image" Target="../media/image76.png"/><Relationship Id="rId5" Type="http://schemas.openxmlformats.org/officeDocument/2006/relationships/diagramQuickStyle" Target="../diagrams/quickStyle13.xml"/><Relationship Id="rId10" Type="http://schemas.openxmlformats.org/officeDocument/2006/relationships/image" Target="../media/image75.png"/><Relationship Id="rId4" Type="http://schemas.openxmlformats.org/officeDocument/2006/relationships/diagramLayout" Target="../diagrams/layout13.xml"/><Relationship Id="rId9" Type="http://schemas.openxmlformats.org/officeDocument/2006/relationships/image" Target="../media/image7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sv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svg"/><Relationship Id="rId9" Type="http://schemas.openxmlformats.org/officeDocument/2006/relationships/image" Target="../media/image9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3" Type="http://schemas.openxmlformats.org/officeDocument/2006/relationships/image" Target="../media/image93.png"/><Relationship Id="rId7" Type="http://schemas.openxmlformats.org/officeDocument/2006/relationships/diagramLayout" Target="../diagrams/layout1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4.xml"/><Relationship Id="rId5" Type="http://schemas.openxmlformats.org/officeDocument/2006/relationships/image" Target="../media/image95.png"/><Relationship Id="rId10" Type="http://schemas.microsoft.com/office/2007/relationships/diagramDrawing" Target="../diagrams/drawing14.xml"/><Relationship Id="rId4" Type="http://schemas.openxmlformats.org/officeDocument/2006/relationships/image" Target="../media/image94.png"/><Relationship Id="rId9" Type="http://schemas.openxmlformats.org/officeDocument/2006/relationships/diagramColors" Target="../diagrams/colors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Relationship Id="rId9" Type="http://schemas.openxmlformats.org/officeDocument/2006/relationships/image" Target="../media/image11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80DA89-BF92-4999-B245-5014F894B9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Rectangle 17">
            <a:extLst>
              <a:ext uri="{FF2B5EF4-FFF2-40B4-BE49-F238E27FC236}">
                <a16:creationId xmlns:a16="http://schemas.microsoft.com/office/drawing/2014/main" id="{4FE1B9C8-0443-4506-BBD6-3AF8DE46D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59968"/>
            <a:ext cx="12192000" cy="2298032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19">
            <a:extLst>
              <a:ext uri="{FF2B5EF4-FFF2-40B4-BE49-F238E27FC236}">
                <a16:creationId xmlns:a16="http://schemas.microsoft.com/office/drawing/2014/main" id="{354C29FE-6D99-4083-90D8-9683EA5D4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2FEF541-46A7-4524-842A-118B5B078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>
            <a:normAutofit/>
          </a:bodyPr>
          <a:lstStyle/>
          <a:p>
            <a:r>
              <a:rPr lang="en-US" dirty="0"/>
              <a:t>SMART LIVING WITH SMARTPHONES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367E57-669F-40D3-A889-B1E75CE51B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>
            <a:normAutofit/>
          </a:bodyPr>
          <a:lstStyle/>
          <a:p>
            <a:r>
              <a:rPr lang="en-US" dirty="0"/>
              <a:t>Partnering with a Smart Phone for a Smarter Life Boost</a:t>
            </a:r>
          </a:p>
          <a:p>
            <a:r>
              <a:rPr lang="en-US" dirty="0"/>
              <a:t>Gigi Johnson, EdD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8E2A16-1478-4097-92EF-CDF45FBF889F}"/>
              </a:ext>
            </a:extLst>
          </p:cNvPr>
          <p:cNvSpPr txBox="1"/>
          <p:nvPr/>
        </p:nvSpPr>
        <p:spPr>
          <a:xfrm>
            <a:off x="9942666" y="6657945"/>
            <a:ext cx="224933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://lis3353.wikispaces.com/Cell+Phon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-sa/2.5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97319F-0E7F-4C5A-A9DD-6469A5A6F4D9}"/>
              </a:ext>
            </a:extLst>
          </p:cNvPr>
          <p:cNvSpPr txBox="1"/>
          <p:nvPr/>
        </p:nvSpPr>
        <p:spPr>
          <a:xfrm>
            <a:off x="1219200" y="6178506"/>
            <a:ext cx="7863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https://maremel.com/smart-smartphones</a:t>
            </a:r>
          </a:p>
        </p:txBody>
      </p:sp>
    </p:spTree>
    <p:extLst>
      <p:ext uri="{BB962C8B-B14F-4D97-AF65-F5344CB8AC3E}">
        <p14:creationId xmlns:p14="http://schemas.microsoft.com/office/powerpoint/2010/main" val="388394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194971-2F2D-44B0-8AE6-FF2DCCEE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1FF9A61E-EB11-4C46-82E1-3E00A3B4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564EB3-35F2-4EFF-87DC-642DC020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BA0C938-1486-4635-9F6C-44D521FA6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2A7ABB-6A86-4A02-A072-FA82CDCE5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928" y="484632"/>
            <a:ext cx="11244036" cy="5880916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916720-6D22-4D4B-BC19-23008C7DD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9935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0E519FCE-15F6-42E2-AF2C-758C5D3B4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56" y="806365"/>
            <a:ext cx="7020747" cy="52296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spc="200" dirty="0"/>
              <a:t>What do you want to learn today?</a:t>
            </a:r>
          </a:p>
        </p:txBody>
      </p:sp>
    </p:spTree>
    <p:extLst>
      <p:ext uri="{BB962C8B-B14F-4D97-AF65-F5344CB8AC3E}">
        <p14:creationId xmlns:p14="http://schemas.microsoft.com/office/powerpoint/2010/main" val="1630188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194971-2F2D-44B0-8AE6-FF2DCCEE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Oval 5">
            <a:extLst>
              <a:ext uri="{FF2B5EF4-FFF2-40B4-BE49-F238E27FC236}">
                <a16:creationId xmlns:a16="http://schemas.microsoft.com/office/drawing/2014/main" id="{1FF9A61E-EB11-4C46-82E1-3E00A3B4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564EB3-35F2-4EFF-87DC-642DC020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BA0C938-1486-4635-9F6C-44D521FA6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2A7ABB-6A86-4A02-A072-FA82CDCE5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928" y="484632"/>
            <a:ext cx="11244036" cy="5880916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6916720-6D22-4D4B-BC19-23008C7DD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9935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C49E730-A1A8-40D7-A74F-6CBABFA3B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56" y="806365"/>
            <a:ext cx="7020747" cy="52296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spc="200" dirty="0"/>
              <a:t>Do you have an Android or iPhone?</a:t>
            </a:r>
          </a:p>
        </p:txBody>
      </p:sp>
    </p:spTree>
    <p:extLst>
      <p:ext uri="{BB962C8B-B14F-4D97-AF65-F5344CB8AC3E}">
        <p14:creationId xmlns:p14="http://schemas.microsoft.com/office/powerpoint/2010/main" val="239478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194971-2F2D-44B0-8AE6-FF2DCCEE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Oval 5">
            <a:extLst>
              <a:ext uri="{FF2B5EF4-FFF2-40B4-BE49-F238E27FC236}">
                <a16:creationId xmlns:a16="http://schemas.microsoft.com/office/drawing/2014/main" id="{1FF9A61E-EB11-4C46-82E1-3E00A3B4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564EB3-35F2-4EFF-87DC-642DC020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BA0C938-1486-4635-9F6C-44D521FA6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2A7ABB-6A86-4A02-A072-FA82CDCE5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928" y="484632"/>
            <a:ext cx="11244036" cy="5880916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6916720-6D22-4D4B-BC19-23008C7DD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9935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42FC7BF-078F-4D37-B020-6C4BCC66F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56" y="806365"/>
            <a:ext cx="7020747" cy="52296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spc="200" dirty="0"/>
              <a:t>What are your 2 biggest regular life challenges (besides your phone)?</a:t>
            </a:r>
          </a:p>
        </p:txBody>
      </p:sp>
    </p:spTree>
    <p:extLst>
      <p:ext uri="{BB962C8B-B14F-4D97-AF65-F5344CB8AC3E}">
        <p14:creationId xmlns:p14="http://schemas.microsoft.com/office/powerpoint/2010/main" val="369004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A5612-0A60-43AF-83E8-AA21C253E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03" y="3690366"/>
            <a:ext cx="3100197" cy="1499616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Superpowers and challenges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C4F625C-D72A-4A35-A715-FDB2A41867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677506"/>
              </p:ext>
            </p:extLst>
          </p:nvPr>
        </p:nvGraphicFramePr>
        <p:xfrm>
          <a:off x="1023938" y="247650"/>
          <a:ext cx="10663237" cy="6061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742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6AA92E1-3D83-4406-B8D4-2C1F248527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B6AA92E1-3D83-4406-B8D4-2C1F248527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F8E8C26-573C-4FF0-A760-05B593217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5F8E8C26-573C-4FF0-A760-05B593217F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DD5D3F-4674-4137-BE8F-8FF1854ED0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22DD5D3F-4674-4137-BE8F-8FF1854ED0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A13331-468A-4301-9628-DFE76DC8A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F2A13331-468A-4301-9628-DFE76DC8A0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2838FF-BFC1-4FD5-B512-012C269AB3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DA2838FF-BFC1-4FD5-B512-012C269AB3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E1F6A8-03CB-4D6C-90F4-22B2178FC4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graphicEl>
                                              <a:dgm id="{9EE1F6A8-03CB-4D6C-90F4-22B2178FC4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F48409-1953-447C-BC6D-7DCCD6AACF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graphicEl>
                                              <a:dgm id="{F7F48409-1953-447C-BC6D-7DCCD6AACF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4508CE-27B9-4532-AACD-435676BFF8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554508CE-27B9-4532-AACD-435676BFF8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60BB60-73B5-455A-B2F3-117E256F25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graphicEl>
                                              <a:dgm id="{9960BB60-73B5-455A-B2F3-117E256F25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D260B5-2028-4618-BBCC-F9890FB5E5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82D260B5-2028-4618-BBCC-F9890FB5E5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D2E975-A4E0-435A-8416-BFAF8EF1CE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C1D2E975-A4E0-435A-8416-BFAF8EF1CE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953FD7-F17A-4D8D-8237-93E8D567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A7D399E-3961-4BD3-A5D1-3C736D23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60602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kern="1200" cap="all" spc="1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Ways to use tools and connections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4EE030F-BA26-4D75-92BC-BAC136EEAF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8702810"/>
              </p:ext>
            </p:extLst>
          </p:nvPr>
        </p:nvGraphicFramePr>
        <p:xfrm>
          <a:off x="503345" y="1191236"/>
          <a:ext cx="10926638" cy="5117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1151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40437D-BF8C-45DB-A86D-6979A4A82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5240437D-BF8C-45DB-A86D-6979A4A82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2058D7-3D25-4835-8458-C23166826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6C2058D7-3D25-4835-8458-C23166826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D6BC7AF-C1F4-490D-A436-2E4F22CF94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AD6BC7AF-C1F4-490D-A436-2E4F22CF94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AAEF0D-399D-4E3C-8C3A-2D4EED39D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FCAAEF0D-399D-4E3C-8C3A-2D4EED39DC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174C3-E767-4573-9F7F-063A48D4D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pPr lvl="0"/>
            <a:r>
              <a:rPr lang="en-US" dirty="0"/>
              <a:t>PERSONALIZATION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81C6EE4-F375-45D6-8D01-85D2430470A3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99373672"/>
              </p:ext>
            </p:extLst>
          </p:nvPr>
        </p:nvGraphicFramePr>
        <p:xfrm>
          <a:off x="1023938" y="2014478"/>
          <a:ext cx="13431838" cy="4633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2544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A0645F-64AC-4EE8-AB6A-A260D150DF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59A0645F-64AC-4EE8-AB6A-A260D150DF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B077782-B5B2-4373-8604-B9FE487DD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6B077782-B5B2-4373-8604-B9FE487DD5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CE51C7-8B58-4443-8E43-A16020CE16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D6CE51C7-8B58-4443-8E43-A16020CE16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52C5C0A-465F-41E0-B5A7-70A32E9EAC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152C5C0A-465F-41E0-B5A7-70A32E9EAC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DC2864-1D96-4AE4-AC14-F8125D200A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DCDC2864-1D96-4AE4-AC14-F8125D200A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86F88C-9314-4A5D-A4F8-668F0D8E20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2D86F88C-9314-4A5D-A4F8-668F0D8E20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4FC703-6E26-49AC-8E1E-DBCE4668C2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A4FC703-6E26-49AC-8E1E-DBCE4668C2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4B0F6B-583C-48C9-B8ED-DB1C60F500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DC4B0F6B-583C-48C9-B8ED-DB1C60F500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680549-D461-4499-80C5-7D9E44E982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99680549-D461-4499-80C5-7D9E44E982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30A3B8-8825-4C14-BB53-3C470B598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A030A3B8-8825-4C14-BB53-3C470B598F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132CB4-8D5D-4876-BA8D-C2B11F0CA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6E132CB4-8D5D-4876-BA8D-C2B11F0CA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094779-DDD0-4F5D-A2C1-C3A8B5729F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01094779-DDD0-4F5D-A2C1-C3A8B5729F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30034A0-32D4-4CA2-9A45-A8743974E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630034A0-32D4-4CA2-9A45-A8743974E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69DDFA-B111-473C-B2D4-79D82C224B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8469DDFA-B111-473C-B2D4-79D82C224B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5A6E77C-8394-4813-B7ED-63504116DF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D5A6E77C-8394-4813-B7ED-63504116DF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D1F4B9-8B64-408B-ACDE-BF13B1A8A1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>
                                            <p:graphicEl>
                                              <a:dgm id="{C5D1F4B9-8B64-408B-ACDE-BF13B1A8A1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3C4F64F-022B-4810-A2D3-AA0B454F3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A3C4F64F-022B-4810-A2D3-AA0B454F3B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AE0D415-D905-45B8-B34B-4082F56747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">
                                            <p:graphicEl>
                                              <a:dgm id="{CAE0D415-D905-45B8-B34B-4082F56747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7A20C9-B158-4EAA-A30D-A782795891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197A20C9-B158-4EAA-A30D-A782795891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758A50-F32C-4D2B-BC39-118586EF3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graphicEl>
                                              <a:dgm id="{A7758A50-F32C-4D2B-BC39-118586EF32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D77E6B-6AF5-41A5-8432-6AB22EC1A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8DD77E6B-6AF5-41A5-8432-6AB22EC1A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09B5BD-1C80-4062-911E-2E2A5373D7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>
                                            <p:graphicEl>
                                              <a:dgm id="{9709B5BD-1C80-4062-911E-2E2A5373D7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432B2B-5B5F-4907-9900-8598233B2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">
                                            <p:graphicEl>
                                              <a:dgm id="{9D432B2B-5B5F-4907-9900-8598233B2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E64060-E7DA-42C1-8FAA-744CEB2AD5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">
                                            <p:graphicEl>
                                              <a:dgm id="{54E64060-E7DA-42C1-8FAA-744CEB2AD5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D4800-DFDC-473A-9BF6-1648F8F93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“Default”?</a:t>
            </a:r>
          </a:p>
        </p:txBody>
      </p:sp>
    </p:spTree>
    <p:extLst>
      <p:ext uri="{BB962C8B-B14F-4D97-AF65-F5344CB8AC3E}">
        <p14:creationId xmlns:p14="http://schemas.microsoft.com/office/powerpoint/2010/main" val="583227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AD107-B7DA-4F9F-B2B4-433B2D31D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“Nudge” or “Notification”?</a:t>
            </a:r>
          </a:p>
        </p:txBody>
      </p:sp>
    </p:spTree>
    <p:extLst>
      <p:ext uri="{BB962C8B-B14F-4D97-AF65-F5344CB8AC3E}">
        <p14:creationId xmlns:p14="http://schemas.microsoft.com/office/powerpoint/2010/main" val="2065907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F5A7-28A8-49CA-B2C4-6FEE2D2A3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“VoIP” and “Wi-fi”?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11996-906A-45FC-9307-C672DF47F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VOIP – Voice Over Internet Protocol – making a call over the wireless signal vs. a phone call</a:t>
            </a:r>
          </a:p>
          <a:p>
            <a:r>
              <a:rPr lang="en-US" dirty="0"/>
              <a:t>Wi-Fi – a wireless networking protocol that lets devices communicate without being connected by cable through a router to a connection to the Internet</a:t>
            </a:r>
          </a:p>
        </p:txBody>
      </p:sp>
    </p:spTree>
    <p:extLst>
      <p:ext uri="{BB962C8B-B14F-4D97-AF65-F5344CB8AC3E}">
        <p14:creationId xmlns:p14="http://schemas.microsoft.com/office/powerpoint/2010/main" val="592876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A399-5351-4CFC-9802-61526E645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5400" kern="1200" cap="all" spc="100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  <a:ea typeface="+mj-ea"/>
                <a:cs typeface="+mj-cs"/>
              </a:rPr>
              <a:t>Expenses/Costs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A3C8E4E-AEE4-4DCD-A8D2-2C9FFF0659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4434013"/>
              </p:ext>
            </p:extLst>
          </p:nvPr>
        </p:nvGraphicFramePr>
        <p:xfrm>
          <a:off x="1" y="1567544"/>
          <a:ext cx="12077204" cy="4741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6674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8711EF-0100-48AD-A94F-14B35CA99D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6E8711EF-0100-48AD-A94F-14B35CA99D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7F39A0-DC0B-4423-A37C-8F92927517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EC7F39A0-DC0B-4423-A37C-8F92927517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4BF186-DC1B-4801-BC18-4F4FFC227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E04BF186-DC1B-4801-BC18-4F4FFC227C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8782B5-B3C9-4976-87E9-BB71A8AC03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4E8782B5-B3C9-4976-87E9-BB71A8AC03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E2FDE-317D-44AB-8CD7-3032A704C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Basics and setup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072ABB-A1E6-44A9-AEA5-359A3C3BCA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6929471"/>
              </p:ext>
            </p:extLst>
          </p:nvPr>
        </p:nvGraphicFramePr>
        <p:xfrm>
          <a:off x="6644080" y="-864066"/>
          <a:ext cx="5201175" cy="8397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FEB43D3-30B3-421A-9A3A-61755F5092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1780" y="1639094"/>
            <a:ext cx="3162300" cy="5076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E6A1FF-6883-4EE7-91A2-25F6C08D25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690" y="1677194"/>
            <a:ext cx="3171825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8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4D7403-5168-4E9C-AB78-DAA6C68842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B94D7403-5168-4E9C-AB78-DAA6C68842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FEC86C-2D0F-42AE-B9B9-34E3B56089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0DFEC86C-2D0F-42AE-B9B9-34E3B56089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B47682-A589-4430-835B-8614EF01AE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88B47682-A589-4430-835B-8614EF01AE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ADBFC8-EFC9-4890-9DAE-07769935BA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DADBFC8-EFC9-4890-9DAE-07769935BA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8E3A16-548D-4340-84A0-6FB86621C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538E3A16-548D-4340-84A0-6FB86621C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C4E337-D8D5-4AD8-8CC2-0912E0FDDC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4EC4E337-D8D5-4AD8-8CC2-0912E0FDDC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45B14-6079-4851-A722-ED4F6F0008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C4445B14-6079-4851-A722-ED4F6F0008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97FAF0-986B-4B26-908A-4B9FD610D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B997FAF0-986B-4B26-908A-4B9FD610D0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E0F59C-1CCC-4B61-83E3-775BCFDB9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46E0F59C-1CCC-4B61-83E3-775BCFDB92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D7F70B7-96EE-4CF5-8725-7AEA72A3F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AD7F70B7-96EE-4CF5-8725-7AEA72A3FC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5294A7-9D27-4233-B054-518E2C73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Privacy and Security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34CC2E0-8D84-4966-9A88-02D83533A0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3322838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9048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E17DB-E889-452A-8FE1-3CC582B25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VOICE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5A91714-0AA1-4FAA-B71D-3033376F76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0212313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4714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B9204CCA-99A0-4FB2-9A00-581E116B89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6876917"/>
              </p:ext>
            </p:extLst>
          </p:nvPr>
        </p:nvGraphicFramePr>
        <p:xfrm>
          <a:off x="3885967" y="485426"/>
          <a:ext cx="7934121" cy="5887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D9DFF0-4DF2-4D3E-81DD-713EF999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VIDEO CALLS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6420C-3D8C-4FF9-AEBC-7D8B21564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3996342"/>
            <a:ext cx="9720262" cy="4022725"/>
          </a:xfrm>
        </p:spPr>
        <p:txBody>
          <a:bodyPr anchor="ctr">
            <a:noAutofit/>
          </a:bodyPr>
          <a:lstStyle/>
          <a:p>
            <a:pPr lvl="2"/>
            <a:endParaRPr lang="en-US" dirty="0"/>
          </a:p>
          <a:p>
            <a:pPr marL="310896" lvl="2" indent="0">
              <a:buNone/>
            </a:pPr>
            <a:r>
              <a:rPr lang="en-US" dirty="0"/>
              <a:t>** Free Versions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9D6380-7F46-4A3D-A59E-A50FAD2D58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4558" y="3098372"/>
            <a:ext cx="1880112" cy="6580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0C5209-D761-47E5-BF07-1157B131EF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80876" y="258829"/>
            <a:ext cx="2326647" cy="3188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08F79F-6FD7-48A8-B8C9-071605C9CC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6123" y="3836389"/>
            <a:ext cx="777235" cy="7652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334B10-C72E-4AB6-8279-DDAA590269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4558" y="2374492"/>
            <a:ext cx="1828800" cy="523875"/>
          </a:xfrm>
          <a:prstGeom prst="rect">
            <a:avLst/>
          </a:prstGeom>
        </p:spPr>
      </p:pic>
      <p:pic>
        <p:nvPicPr>
          <p:cNvPr id="15" name="Picture 2" descr="Zoom Logo">
            <a:extLst>
              <a:ext uri="{FF2B5EF4-FFF2-40B4-BE49-F238E27FC236}">
                <a16:creationId xmlns:a16="http://schemas.microsoft.com/office/drawing/2014/main" id="{84B2DAF0-A5C6-4CE3-8D13-C5AF8D130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522" y="4794443"/>
            <a:ext cx="20955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96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156E7627-9054-4C34-A9FF-A07F95284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44E245-3E52-4CC8-8B68-CFE804BC2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728" y="585216"/>
            <a:ext cx="5740739" cy="1499616"/>
          </a:xfrm>
        </p:spPr>
        <p:txBody>
          <a:bodyPr>
            <a:normAutofit/>
          </a:bodyPr>
          <a:lstStyle/>
          <a:p>
            <a:pPr lvl="0"/>
            <a:r>
              <a:rPr lang="en-US">
                <a:effectLst/>
              </a:rPr>
              <a:t>Email</a:t>
            </a:r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F980872-47EB-488C-AF23-E71D4F969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949" y="484632"/>
            <a:ext cx="3511948" cy="3511948"/>
          </a:xfrm>
          <a:prstGeom prst="rect">
            <a:avLst/>
          </a:prstGeom>
        </p:spPr>
      </p:pic>
      <p:sp>
        <p:nvSpPr>
          <p:cNvPr id="1029" name="Rectangle 72">
            <a:extLst>
              <a:ext uri="{FF2B5EF4-FFF2-40B4-BE49-F238E27FC236}">
                <a16:creationId xmlns:a16="http://schemas.microsoft.com/office/drawing/2014/main" id="{BAFFBAEC-4B09-4263-AA73-ECE450FC7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5766" y="484632"/>
            <a:ext cx="804672" cy="351194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0" name="Straight Connector 74">
            <a:extLst>
              <a:ext uri="{FF2B5EF4-FFF2-40B4-BE49-F238E27FC236}">
                <a16:creationId xmlns:a16="http://schemas.microsoft.com/office/drawing/2014/main" id="{C570AA90-7628-435C-9F08-19F2E026D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6896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E045B6E3-569F-487B-8966-D3A87C7B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7150" y="4150596"/>
            <a:ext cx="477182" cy="22318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9. Gmail">
            <a:extLst>
              <a:ext uri="{FF2B5EF4-FFF2-40B4-BE49-F238E27FC236}">
                <a16:creationId xmlns:a16="http://schemas.microsoft.com/office/drawing/2014/main" id="{76D7610F-A996-4FD9-B7E4-2E407A8FA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8924" y="4340762"/>
            <a:ext cx="3291514" cy="185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CA34B-7A4D-4B71-8A84-03634636C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1728" y="2286000"/>
            <a:ext cx="5740739" cy="4023360"/>
          </a:xfrm>
        </p:spPr>
        <p:txBody>
          <a:bodyPr>
            <a:normAutofit/>
          </a:bodyPr>
          <a:lstStyle/>
          <a:p>
            <a:pPr lvl="0"/>
            <a:r>
              <a:rPr lang="en-US">
                <a:effectLst/>
              </a:rPr>
              <a:t>2 addresses?  “registering” – Friends and Family vs. services</a:t>
            </a:r>
          </a:p>
          <a:p>
            <a:pPr lvl="0"/>
            <a:endParaRPr lang="en-US"/>
          </a:p>
          <a:p>
            <a:pPr lvl="0"/>
            <a:r>
              <a:rPr lang="en-US">
                <a:effectLst/>
              </a:rPr>
              <a:t>Benefits and Challenges of Autocomplete</a:t>
            </a:r>
          </a:p>
          <a:p>
            <a:pPr marL="0" lvl="0" indent="0">
              <a:buNone/>
            </a:pPr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2903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09F25DB-27E4-4B94-B80D-681C53186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7745" y="484632"/>
            <a:ext cx="7794722" cy="3511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6305059-0A7C-4D26-9791-C7476E390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7745" y="4150595"/>
            <a:ext cx="7794722" cy="221966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793EDE-AB3F-4214-81C4-FED10D7F6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4903" y="4391025"/>
            <a:ext cx="6685507" cy="1738808"/>
          </a:xfr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kern="1200" cap="all" spc="200" baseline="0">
                <a:latin typeface="+mj-lt"/>
                <a:ea typeface="+mj-ea"/>
                <a:cs typeface="+mj-cs"/>
              </a:rPr>
              <a:t>Texting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342B1AF-1262-46DA-BE69-C40E9391C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4632" y="614632"/>
            <a:ext cx="3248521" cy="32485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33D21-D3CB-4A61-B90F-976C9E2E9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9802" y="804998"/>
            <a:ext cx="7150608" cy="2871216"/>
          </a:xfrm>
        </p:spPr>
        <p:txBody>
          <a:bodyPr vert="horz" lIns="91440" tIns="45720" rIns="91440" bIns="45720" rtlCol="0">
            <a:normAutofit/>
          </a:bodyPr>
          <a:lstStyle/>
          <a:p>
            <a:pPr marL="400050" indent="-400050"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FFFF"/>
                </a:solidFill>
              </a:rPr>
              <a:t>One to one</a:t>
            </a:r>
          </a:p>
          <a:p>
            <a:pPr marL="400050" indent="-400050"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FFFF"/>
                </a:solidFill>
              </a:rPr>
              <a:t>One to group (e.g. GroupMe)</a:t>
            </a:r>
          </a:p>
          <a:p>
            <a:pPr marL="400050" indent="-400050"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FFFF"/>
                </a:solidFill>
              </a:rPr>
              <a:t>SPAM increasing</a:t>
            </a:r>
          </a:p>
          <a:p>
            <a:pPr marL="400050" indent="-400050"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FFFF"/>
                </a:solidFill>
              </a:rPr>
              <a:t>Private?</a:t>
            </a:r>
          </a:p>
          <a:p>
            <a:pPr marL="400050" indent="-400050"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FFFFFF"/>
                </a:solidFill>
              </a:rPr>
              <a:t>WhatApp</a:t>
            </a:r>
            <a:r>
              <a:rPr lang="en-US" dirty="0">
                <a:solidFill>
                  <a:srgbClr val="FFFFFF"/>
                </a:solidFill>
              </a:rPr>
              <a:t>, Facebook Messenger</a:t>
            </a:r>
          </a:p>
          <a:p>
            <a:pPr marL="400050" indent="-400050"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FFFF"/>
                </a:solidFill>
              </a:rPr>
              <a:t>Instagram DM (direct message)</a:t>
            </a:r>
          </a:p>
        </p:txBody>
      </p:sp>
      <p:pic>
        <p:nvPicPr>
          <p:cNvPr id="3074" name="Picture 2" descr="3. Facebook Messenger">
            <a:extLst>
              <a:ext uri="{FF2B5EF4-FFF2-40B4-BE49-F238E27FC236}">
                <a16:creationId xmlns:a16="http://schemas.microsoft.com/office/drawing/2014/main" id="{2469BB6B-4853-4351-B659-C36A91AEC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632" y="4235094"/>
            <a:ext cx="3248521" cy="206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5452CC1-C80C-461C-B7FA-5743811F0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422775" y="4803229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01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CB94245-4294-4093-892B-471C7DCF8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E9AD3F6-FD63-401A-A4E1-EA1BD8DAA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14A6B3-5A07-4C26-BBBA-EC600F7D0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728" y="585216"/>
            <a:ext cx="5740739" cy="1499616"/>
          </a:xfrm>
        </p:spPr>
        <p:txBody>
          <a:bodyPr>
            <a:normAutofit/>
          </a:bodyPr>
          <a:lstStyle/>
          <a:p>
            <a:pPr lvl="0"/>
            <a:r>
              <a:rPr lang="en-US" sz="4800" dirty="0"/>
              <a:t>Search AND TRUSTED INFO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B6E0EB-7CCC-4444-AE45-2B501C70D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1" y="1137398"/>
            <a:ext cx="3530267" cy="220641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A3B0C76-008F-4A81-9DE6-74703D49F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5766" y="484632"/>
            <a:ext cx="804672" cy="351194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30273C1-84B5-4410-8457-877CAEAB94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6896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9B297534-5137-484F-9B02-803A2EAAB3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4631" y="4174787"/>
            <a:ext cx="2183426" cy="21834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386769-EBC0-4F46-85F0-7F6F10E5E8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8923" y="1816737"/>
            <a:ext cx="2944855" cy="45656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FA927-18AF-4BC2-A5A7-03D47E85D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1728" y="2286000"/>
            <a:ext cx="5740739" cy="402336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000" dirty="0"/>
              <a:t>Keywords- and ad-driven</a:t>
            </a:r>
          </a:p>
          <a:p>
            <a:pPr lvl="0"/>
            <a:r>
              <a:rPr lang="en-US" sz="2000" dirty="0"/>
              <a:t>Can be voice controlled -- Alexa, Google Home, Siri</a:t>
            </a:r>
          </a:p>
          <a:p>
            <a:pPr lvl="0"/>
            <a:r>
              <a:rPr lang="en-US" sz="2000" dirty="0"/>
              <a:t>Google affects what you see on other sites, like YouTube</a:t>
            </a:r>
          </a:p>
          <a:p>
            <a:pPr marL="511175" lvl="0" indent="-511175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US" sz="2000" dirty="0"/>
              <a:t>Review sites – paid for ad placements</a:t>
            </a:r>
          </a:p>
          <a:p>
            <a:pPr marL="511175" lvl="0" indent="-511175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US" sz="2000" dirty="0"/>
              <a:t>Blogs – unique experts to follow plus other crap with w/o commercial</a:t>
            </a:r>
          </a:p>
          <a:p>
            <a:pPr marL="511175" lvl="0" indent="-511175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US" sz="2000" b="1" dirty="0"/>
              <a:t>Affiliate Links</a:t>
            </a:r>
            <a:r>
              <a:rPr lang="en-US" sz="2000" dirty="0"/>
              <a:t> – realizing that many sites make money off of % of recommendations – few are neutral</a:t>
            </a:r>
          </a:p>
          <a:p>
            <a:pPr marL="511175" lvl="0" indent="-511175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US" sz="2000" dirty="0"/>
              <a:t>Consumer Reports: one solid source </a:t>
            </a:r>
          </a:p>
        </p:txBody>
      </p:sp>
    </p:spTree>
    <p:extLst>
      <p:ext uri="{BB962C8B-B14F-4D97-AF65-F5344CB8AC3E}">
        <p14:creationId xmlns:p14="http://schemas.microsoft.com/office/powerpoint/2010/main" val="398363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83088B2D-89F4-467A-8692-31CDEE023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2200" y="1195907"/>
            <a:ext cx="1628775" cy="1628775"/>
          </a:xfrm>
          <a:prstGeom prst="rect">
            <a:avLst/>
          </a:prstGeom>
        </p:spPr>
      </p:pic>
      <p:pic>
        <p:nvPicPr>
          <p:cNvPr id="1028" name="Picture 4" descr="Image result for dropbox logo">
            <a:extLst>
              <a:ext uri="{FF2B5EF4-FFF2-40B4-BE49-F238E27FC236}">
                <a16:creationId xmlns:a16="http://schemas.microsoft.com/office/drawing/2014/main" id="{C69223D6-943B-4F71-BCB0-E1E7D4375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026" y="1021530"/>
            <a:ext cx="2824845" cy="62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ile:Google Drive logo.png">
            <a:extLst>
              <a:ext uri="{FF2B5EF4-FFF2-40B4-BE49-F238E27FC236}">
                <a16:creationId xmlns:a16="http://schemas.microsoft.com/office/drawing/2014/main" id="{B2DBFFA1-F820-42AF-A8AC-F05DF2E36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804" y="4329493"/>
            <a:ext cx="2131431" cy="213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Amazon Drive">
            <a:extLst>
              <a:ext uri="{FF2B5EF4-FFF2-40B4-BE49-F238E27FC236}">
                <a16:creationId xmlns:a16="http://schemas.microsoft.com/office/drawing/2014/main" id="{C3B3D783-20CA-44D0-9BB4-3F73967784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274194"/>
            <a:ext cx="1307206" cy="130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3116FF-1F32-47AB-A49A-B618F938D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What is the “Cloud”?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5CB96-D3C1-4E9F-ABD9-FA8D01454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2286000"/>
            <a:ext cx="8703771" cy="4022725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The Cloud is a server somewhere else that makes a copy of content on your phone, tablet, or computer.  It is a business model.</a:t>
            </a:r>
          </a:p>
          <a:p>
            <a:pPr lvl="0"/>
            <a:r>
              <a:rPr lang="en-US" dirty="0"/>
              <a:t>Can be Automatic Backup</a:t>
            </a:r>
          </a:p>
          <a:p>
            <a:pPr lvl="0"/>
            <a:r>
              <a:rPr lang="en-US" dirty="0"/>
              <a:t>Can permit access and editing from multiple devices or with multiple people (e.g. family)</a:t>
            </a:r>
          </a:p>
          <a:p>
            <a:pPr lvl="0"/>
            <a:r>
              <a:rPr lang="en-US" dirty="0"/>
              <a:t>Usually is “freemium” – some for free, then more for money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D7F9D8-D084-4AB6-BBE9-156DE94462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5263" y="147247"/>
            <a:ext cx="1883266" cy="37020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849B31-A9AE-4C95-9A0F-BD1F8D0180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7203" y="5203261"/>
            <a:ext cx="1706282" cy="81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7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16">
            <a:extLst>
              <a:ext uri="{FF2B5EF4-FFF2-40B4-BE49-F238E27FC236}">
                <a16:creationId xmlns:a16="http://schemas.microsoft.com/office/drawing/2014/main" id="{B821C225-5C4D-4168-90AF-3D263D72C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18">
            <a:extLst>
              <a:ext uri="{FF2B5EF4-FFF2-40B4-BE49-F238E27FC236}">
                <a16:creationId xmlns:a16="http://schemas.microsoft.com/office/drawing/2014/main" id="{B0890400-BB8B-4A44-AB63-65C7CA22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28D74B-E618-4FD8-AB00-B90FDCA85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/>
              <a:t>Smartphone Apps – Millions!  But…</a:t>
            </a:r>
          </a:p>
        </p:txBody>
      </p:sp>
      <p:cxnSp>
        <p:nvCxnSpPr>
          <p:cNvPr id="32" name="Straight Connector 20">
            <a:extLst>
              <a:ext uri="{FF2B5EF4-FFF2-40B4-BE49-F238E27FC236}">
                <a16:creationId xmlns:a16="http://schemas.microsoft.com/office/drawing/2014/main" id="{4D39B797-CDC6-4529-8A36-9CBFC9816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77597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E820AD1-063F-4574-8871-FB7F89F484EA}"/>
              </a:ext>
            </a:extLst>
          </p:cNvPr>
          <p:cNvSpPr txBox="1"/>
          <p:nvPr/>
        </p:nvSpPr>
        <p:spPr>
          <a:xfrm>
            <a:off x="4999330" y="804333"/>
            <a:ext cx="6257721" cy="524933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/>
          <a:p>
            <a:pPr marL="285750" lvl="0" indent="-28575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Average Person uses only 11-15</a:t>
            </a:r>
          </a:p>
          <a:p>
            <a:pPr marL="285750" lvl="0" indent="-28575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Business Models: “Free” / Freemium / In-App Purchases</a:t>
            </a:r>
          </a:p>
          <a:p>
            <a:pPr marL="285750" lvl="0" indent="-28575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Each has Defaults and Notification permissions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76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0820C9-C94A-4336-A2E1-5BF3ED45E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341" y="5761759"/>
            <a:ext cx="4154955" cy="66614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Facebook: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1.7 Billion people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338123A-B387-4F50-8A23-F38FCBCC72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133166"/>
              </p:ext>
            </p:extLst>
          </p:nvPr>
        </p:nvGraphicFramePr>
        <p:xfrm>
          <a:off x="5603875" y="270457"/>
          <a:ext cx="5665139" cy="6349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C762960-D9F2-4C9B-8B01-26F75F6B98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661" y="216734"/>
            <a:ext cx="3190875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36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3A822AF-1FE0-4266-8285-4F12CDD83D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A3A822AF-1FE0-4266-8285-4F12CDD83D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E3D05C7-DD30-4461-9AA9-5916EEDD46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7E3D05C7-DD30-4461-9AA9-5916EEDD46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26082BD-42B4-482C-8D14-59C42ED575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B26082BD-42B4-482C-8D14-59C42ED575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1E7662E-FCBC-4C6C-8F21-EDEB864F3B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61E7662E-FCBC-4C6C-8F21-EDEB864F3B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879097-F9A7-46B3-A1A1-C055871A96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E1879097-F9A7-46B3-A1A1-C055871A96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53536D-6EC4-4F47-A5FC-84B8D49784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dgm id="{3253536D-6EC4-4F47-A5FC-84B8D49784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D431EF2-5A31-4C05-AA3E-4580F5534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3275" y="0"/>
            <a:ext cx="610545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678399-6817-4845-9B59-E82951B0B0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5009" y="321731"/>
            <a:ext cx="3932506" cy="3662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2839E9-8E51-45FC-B65F-F55D88EFA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682" y="484068"/>
            <a:ext cx="1969160" cy="333756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044E73A-9DB7-46CD-9B4D-9DE9FB5E6E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09128" y="321732"/>
            <a:ext cx="1352695" cy="3668542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057F48-2FD4-4DD3-B887-FEE2B4475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5008" y="4157447"/>
            <a:ext cx="2104750" cy="2312282"/>
          </a:xfrm>
          <a:prstGeom prst="rect">
            <a:avLst/>
          </a:prstGeom>
          <a:solidFill>
            <a:schemeClr val="accent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A4469D8-5936-48B8-AF0C-37FF2AEE2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0625" y="4157447"/>
            <a:ext cx="3206709" cy="23122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B8D6F5-7E58-4F36-AA43-D40B69758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799" y="4740065"/>
            <a:ext cx="2880360" cy="11470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B1E5DA-BEE3-46EF-AC2B-8717680E8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4732244" cy="1499616"/>
          </a:xfrm>
        </p:spPr>
        <p:txBody>
          <a:bodyPr>
            <a:normAutofit/>
          </a:bodyPr>
          <a:lstStyle/>
          <a:p>
            <a:pPr lvl="0"/>
            <a:r>
              <a:rPr lang="en-US"/>
              <a:t>Photos and Sharing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7AE3D97-7D24-4331-999A-E7FFDD2949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8293686"/>
              </p:ext>
            </p:extLst>
          </p:nvPr>
        </p:nvGraphicFramePr>
        <p:xfrm>
          <a:off x="1024129" y="2286000"/>
          <a:ext cx="4656236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078263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7953E0-210E-4A87-BC8A-90B4480C6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99" y="82478"/>
            <a:ext cx="3415612" cy="1092343"/>
          </a:xfrm>
        </p:spPr>
        <p:txBody>
          <a:bodyPr>
            <a:normAutofit/>
          </a:bodyPr>
          <a:lstStyle/>
          <a:p>
            <a:pPr lvl="0"/>
            <a:r>
              <a:rPr lang="en-US" sz="4600" dirty="0">
                <a:solidFill>
                  <a:srgbClr val="FFFFFF"/>
                </a:solidFill>
              </a:rPr>
              <a:t>Memory/Recall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736A934-C256-4FA1-91E8-D47D35388D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218820"/>
              </p:ext>
            </p:extLst>
          </p:nvPr>
        </p:nvGraphicFramePr>
        <p:xfrm>
          <a:off x="4790941" y="1004552"/>
          <a:ext cx="7302321" cy="4870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CFC141C-95E3-4EDD-89B4-2095AB58AA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949" y="1174821"/>
            <a:ext cx="31623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05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34C81F0-E7DC-4ED9-9EC1-F2D923A17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034C81F0-E7DC-4ED9-9EC1-F2D923A17B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C6186D-7687-4558-AE26-979C9DDD3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0DC6186D-7687-4558-AE26-979C9DDD3A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B350784-F0B6-44E8-A847-4F7258E731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FB350784-F0B6-44E8-A847-4F7258E731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D8380DD-82DA-4080-8DAC-8856C8D42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4D8380DD-82DA-4080-8DAC-8856C8D420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5379FC-66E0-495D-9060-E5677B8376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8D5379FC-66E0-495D-9060-E5677B8376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A918D71-F3A0-4D48-ABAF-2AA6F50556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DA918D71-F3A0-4D48-ABAF-2AA6F50556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ED695B-716D-4F53-BCB7-C714AA9E67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9AED695B-716D-4F53-BCB7-C714AA9E67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D6081F-1407-4EFC-A57C-E8EA0E31EA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65D6081F-1407-4EFC-A57C-E8EA0E31EA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FCF88F-BC2A-4090-8CFB-B8BC6A576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CEFCF88F-BC2A-4090-8CFB-B8BC6A5764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30962D2-9C5F-4C2F-9D75-5047CCE94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AA4C64A-BAF9-4028-A4D7-A7E71FFF4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5141002" cy="61489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E44EC6D-D5C1-4DEB-ABD8-285AEBD4D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36CA26-BD6D-4674-A543-7713BFFEE24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l="3770" r="18708" b="-4"/>
          <a:stretch/>
        </p:blipFill>
        <p:spPr>
          <a:xfrm>
            <a:off x="5626827" y="321732"/>
            <a:ext cx="3798244" cy="3674848"/>
          </a:xfrm>
          <a:prstGeom prst="rect">
            <a:avLst/>
          </a:prstGeom>
        </p:spPr>
      </p:pic>
      <p:sp>
        <p:nvSpPr>
          <p:cNvPr id="24" name="Rectangle 17">
            <a:extLst>
              <a:ext uri="{FF2B5EF4-FFF2-40B4-BE49-F238E27FC236}">
                <a16:creationId xmlns:a16="http://schemas.microsoft.com/office/drawing/2014/main" id="{D3AF2C15-C5DF-435E-B572-4D1DC7EEE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1732"/>
            <a:ext cx="2286920" cy="273281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7C2A1BC2-B662-423F-BC9A-33370B432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26825" y="4157448"/>
            <a:ext cx="3798245" cy="23026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D408EA-512E-45FB-B227-8FF9B2F14F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83" r="27440" b="3"/>
          <a:stretch/>
        </p:blipFill>
        <p:spPr>
          <a:xfrm>
            <a:off x="920278" y="724502"/>
            <a:ext cx="3806372" cy="54089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805F66-5B9B-4D50-B43B-F7B15580C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3002" y="4558950"/>
            <a:ext cx="3779085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Photos as memory</a:t>
            </a:r>
          </a:p>
        </p:txBody>
      </p:sp>
    </p:spTree>
    <p:extLst>
      <p:ext uri="{BB962C8B-B14F-4D97-AF65-F5344CB8AC3E}">
        <p14:creationId xmlns:p14="http://schemas.microsoft.com/office/powerpoint/2010/main" val="1643810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AB832D16-7558-4209-B5E6-60CFB7383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Oval 5">
            <a:extLst>
              <a:ext uri="{FF2B5EF4-FFF2-40B4-BE49-F238E27FC236}">
                <a16:creationId xmlns:a16="http://schemas.microsoft.com/office/drawing/2014/main" id="{0B201792-59B9-4FE8-9B2A-7F7A5AED0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61931C1-E9DE-4D66-831E-9ABDF1574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D045426A-326D-4262-A31E-8C4D42211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59968"/>
            <a:ext cx="12192000" cy="229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8BD0C197-6F97-4148-BD9F-3BC50E46A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5CBF25-3B69-4CBB-AF81-32712008D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538" y="484632"/>
            <a:ext cx="2161307" cy="3602180"/>
          </a:xfrm>
          <a:prstGeom prst="rect">
            <a:avLst/>
          </a:pr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F6FDB19-8C2A-48D0-8728-5987EDF37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2617" y="822682"/>
            <a:ext cx="0" cy="29260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0EF5EA4-9AA2-4E41-A0BC-14EDF3723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159" y="484633"/>
            <a:ext cx="2278378" cy="3602180"/>
          </a:xfrm>
          <a:prstGeom prst="rect">
            <a:avLst/>
          </a:prstGeom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09B89FA-8981-4C79-AEA8-92BBDEB74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469" y="822682"/>
            <a:ext cx="0" cy="29260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B94D2EC-524B-4DDA-B33D-C6D7B5498A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5215" y="484632"/>
            <a:ext cx="2251362" cy="3602181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5E87B5-6250-4AF5-88E7-E1D9745E7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D275C15-B65C-457D-8DD9-739F7E678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pc="200">
                <a:solidFill>
                  <a:srgbClr val="FFFFFF"/>
                </a:solidFill>
              </a:rPr>
              <a:t>Evernote: 100 year memory</a:t>
            </a:r>
          </a:p>
        </p:txBody>
      </p:sp>
    </p:spTree>
    <p:extLst>
      <p:ext uri="{BB962C8B-B14F-4D97-AF65-F5344CB8AC3E}">
        <p14:creationId xmlns:p14="http://schemas.microsoft.com/office/powerpoint/2010/main" val="3123983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95880-774B-48A7-A6DA-3949A1ADD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My phone . . . Or car . . . Or keys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F1F5AF-FFDE-4F83-93E5-8A2EF8FC4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361" y="1935788"/>
            <a:ext cx="6600825" cy="39909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F7FEB0-774C-48B0-A151-DF373134F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355" y="2084832"/>
            <a:ext cx="2733675" cy="2857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3C30F0-FBC4-4923-82A1-4072534AF3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2192" y="1731000"/>
            <a:ext cx="2295525" cy="4095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A0844E-8E36-45B1-9A89-8765388754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1523" y="5033875"/>
            <a:ext cx="2575013" cy="16638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EC80E6-AA94-4ACC-A2DA-61B575357E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9822" y="4871304"/>
            <a:ext cx="1671750" cy="140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194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AE4C84F-7457-4662-AFA3-554A32B9C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5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F9B39E-8A25-4BC3-B3C0-ACD46B94E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457"/>
            <a:ext cx="12188952" cy="22855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1F06EC-E56A-4876-A468-CC8D46331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71088"/>
            <a:ext cx="9720072" cy="1499616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PAYMENTS – pay from your phone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A91CE2E-0B4F-41F3-95F2-0EB700368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5242273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0D1D705-6CA6-435F-A5A1-4A0B22BFDD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5189273"/>
              </p:ext>
            </p:extLst>
          </p:nvPr>
        </p:nvGraphicFramePr>
        <p:xfrm>
          <a:off x="642938" y="642938"/>
          <a:ext cx="10896600" cy="3355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763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E194971-2F2D-44B0-8AE6-FF2DCCEE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1FF9A61E-EB11-4C46-82E1-3E00A3B4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E564EB3-35F2-4EFF-87DC-642DC020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BA0C938-1486-4635-9F6C-44D521FA6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2A7ABB-6A86-4A02-A072-FA82CDCE5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928" y="484632"/>
            <a:ext cx="11244036" cy="5880916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916720-6D22-4D4B-BC19-23008C7DD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9935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7C8C6A0-D4A5-4762-903C-F220C0F09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3257" y="806365"/>
            <a:ext cx="3496412" cy="52296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z="4400" spc="200" dirty="0"/>
              <a:t>Emotional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24575-DC64-4786-8CF2-FF8B9317F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661" y="806365"/>
            <a:ext cx="2949542" cy="52296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Calm Logo">
            <a:extLst>
              <a:ext uri="{FF2B5EF4-FFF2-40B4-BE49-F238E27FC236}">
                <a16:creationId xmlns:a16="http://schemas.microsoft.com/office/drawing/2014/main" id="{FAF0A172-38B6-45EF-88DC-03B73E878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361" y="1725006"/>
            <a:ext cx="20574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3F371B-2BAE-48F2-B1F2-26155F3BD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031" y="2841916"/>
            <a:ext cx="2590800" cy="92392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B1AC14D-8D85-44C8-B756-D6D6AB5C6C81}"/>
              </a:ext>
            </a:extLst>
          </p:cNvPr>
          <p:cNvGrpSpPr/>
          <p:nvPr/>
        </p:nvGrpSpPr>
        <p:grpSpPr>
          <a:xfrm>
            <a:off x="6849949" y="858860"/>
            <a:ext cx="4286250" cy="5140280"/>
            <a:chOff x="7424714" y="1204912"/>
            <a:chExt cx="4286250" cy="514028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F8F4A83-46C8-4BCF-BB3C-47E36A893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4714" y="1204912"/>
              <a:ext cx="4286250" cy="444817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451796B-3377-4F56-BD55-FAD545A05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28922" y="5779937"/>
              <a:ext cx="3710392" cy="565255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7483310-5475-4D06-9F54-B69F8ACD74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178" y="4100358"/>
            <a:ext cx="2782507" cy="73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36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7" cy="6858000"/>
          </a:xfrm>
          <a:prstGeom prst="rect">
            <a:avLst/>
          </a:prstGeom>
          <a:solidFill>
            <a:srgbClr val="3E6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691180-33B8-47CE-8DD8-7860C3DC7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07027" cy="1499616"/>
          </a:xfr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kern="1200" cap="all" spc="2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Online and live Shopping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40145-A55F-446F-98CE-9622D61B3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07027" cy="4023360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>
                <a:solidFill>
                  <a:srgbClr val="FFFFFF"/>
                </a:solidFill>
              </a:rPr>
              <a:t>Amazon Share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>
                <a:solidFill>
                  <a:srgbClr val="FFFFFF"/>
                </a:solidFill>
              </a:rPr>
              <a:t>56% online, 5% total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>
                <a:solidFill>
                  <a:srgbClr val="FFFFFF"/>
                </a:solidFill>
              </a:rPr>
              <a:t>Purchasing Search – 50+% starts on Amazon</a:t>
            </a:r>
          </a:p>
          <a:p>
            <a:pPr marL="0" lvl="0" indent="0">
              <a:spcBef>
                <a:spcPts val="0"/>
              </a:spcBef>
              <a:buNone/>
            </a:pPr>
            <a:endParaRPr lang="en-US">
              <a:solidFill>
                <a:srgbClr val="FFFFFF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>
                <a:solidFill>
                  <a:srgbClr val="FFFFFF"/>
                </a:solidFill>
              </a:rPr>
              <a:t>Abandoning Shopping Carts 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60-80%</a:t>
            </a:r>
          </a:p>
          <a:p>
            <a:pPr marL="0" lvl="0" indent="0">
              <a:spcBef>
                <a:spcPts val="0"/>
              </a:spcBef>
              <a:buNone/>
            </a:pPr>
            <a:endParaRPr lang="en-US">
              <a:solidFill>
                <a:srgbClr val="FFFFFF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>
                <a:solidFill>
                  <a:srgbClr val="FFFFFF"/>
                </a:solidFill>
              </a:rPr>
              <a:t>New Trend – Pick Up or Return at  Live Store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>
                <a:solidFill>
                  <a:srgbClr val="FFFFFF"/>
                </a:solidFill>
              </a:rPr>
              <a:t>Old Trend – Price checking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7C6986-808F-474B-9CC8-7A04874173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93" r="-1" b="7721"/>
          <a:stretch/>
        </p:blipFill>
        <p:spPr>
          <a:xfrm>
            <a:off x="7552266" y="10"/>
            <a:ext cx="463973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4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2C83B-1025-48FB-826C-7C6E949FA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5A998-79F9-4DB6-A71C-48B5A99C5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4A9FD9-6AF3-42C1-89EC-C83E61F6F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362" y="519112"/>
            <a:ext cx="10201275" cy="58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995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7B44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3E3672-6FE5-4CE5-B8E8-3E833698BE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70" r="1" b="27643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2A55A-4653-41C7-B187-BCFAC176E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LOTS OF LINK-FED retail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BE555-5630-4D70-A40D-DEC1A4473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20" y="917725"/>
            <a:ext cx="2158622" cy="485236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Retargeting – ad will follow you after looking at items</a:t>
            </a:r>
          </a:p>
          <a:p>
            <a:r>
              <a:rPr lang="en-US" dirty="0">
                <a:solidFill>
                  <a:srgbClr val="FFFFFF"/>
                </a:solidFill>
              </a:rPr>
              <a:t>Pixels – code on website to track your visits across sites</a:t>
            </a:r>
          </a:p>
          <a:p>
            <a:r>
              <a:rPr lang="en-US" dirty="0">
                <a:solidFill>
                  <a:srgbClr val="FFFFFF"/>
                </a:solidFill>
              </a:rPr>
              <a:t>Affiliate Deals – Links to pay for your attention in review blogs and sites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319C00-430A-4ABF-BDC2-0044D7845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6743" y="1258358"/>
            <a:ext cx="1533525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286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EC3599-45AA-4BC8-98B6-8A7C31A15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Food to Cook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4B886-D45D-4F31-BD7A-A01A41604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566102" cy="402336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Amazon Fresh / Whole Foods</a:t>
            </a:r>
          </a:p>
          <a:p>
            <a:pPr lvl="0"/>
            <a:r>
              <a:rPr lang="en-US" dirty="0"/>
              <a:t>Grocery – Vons.com – deliver to the home / kitchen</a:t>
            </a:r>
          </a:p>
          <a:p>
            <a:pPr lvl="0"/>
            <a:r>
              <a:rPr lang="en-US" dirty="0"/>
              <a:t>Meal Kits and Box Subscriptions services – brings whole meals to you</a:t>
            </a:r>
          </a:p>
        </p:txBody>
      </p:sp>
      <p:pic>
        <p:nvPicPr>
          <p:cNvPr id="2050" name="Picture 2" descr="Home chef">
            <a:extLst>
              <a:ext uri="{FF2B5EF4-FFF2-40B4-BE49-F238E27FC236}">
                <a16:creationId xmlns:a16="http://schemas.microsoft.com/office/drawing/2014/main" id="{1C987C81-6CA2-49E6-8C4B-C52CC6BAF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295" y="5620021"/>
            <a:ext cx="2544306" cy="89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elloFresh">
            <a:extLst>
              <a:ext uri="{FF2B5EF4-FFF2-40B4-BE49-F238E27FC236}">
                <a16:creationId xmlns:a16="http://schemas.microsoft.com/office/drawing/2014/main" id="{C80FE6A5-CC1E-4CBF-8B77-F9C506177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092" y="5719367"/>
            <a:ext cx="3603308" cy="81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lue Apron">
            <a:extLst>
              <a:ext uri="{FF2B5EF4-FFF2-40B4-BE49-F238E27FC236}">
                <a16:creationId xmlns:a16="http://schemas.microsoft.com/office/drawing/2014/main" id="{30017007-E9F8-416C-ABF0-8BBC0A615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28" y="4755183"/>
            <a:ext cx="1883115" cy="86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02437A-68FA-4BE4-8B2D-5114EE904E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8199" y="119143"/>
            <a:ext cx="672465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18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3B95D-FFF0-4D1E-9AC1-007F624F6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728" y="585216"/>
            <a:ext cx="5740739" cy="149961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Restaurants: choice and delivery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BA70E1-14BD-4405-91C8-E3BAF1D7A4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" b="42196"/>
          <a:stretch/>
        </p:blipFill>
        <p:spPr>
          <a:xfrm>
            <a:off x="484632" y="484632"/>
            <a:ext cx="4495806" cy="3511948"/>
          </a:xfrm>
          <a:prstGeom prst="rect">
            <a:avLst/>
          </a:prstGeom>
        </p:spPr>
      </p:pic>
      <p:cxnSp>
        <p:nvCxnSpPr>
          <p:cNvPr id="62" name="Straight Connector 51">
            <a:extLst>
              <a:ext uri="{FF2B5EF4-FFF2-40B4-BE49-F238E27FC236}">
                <a16:creationId xmlns:a16="http://schemas.microsoft.com/office/drawing/2014/main" id="{7E629FFD-3FB6-4569-8FC9-2D262B223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6896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ECE006D-0D87-41B5-AC6E-ECF4678446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" b="8337"/>
          <a:stretch/>
        </p:blipFill>
        <p:spPr>
          <a:xfrm>
            <a:off x="484633" y="4150597"/>
            <a:ext cx="1564300" cy="2231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1469A3-A8AD-470D-8C2B-7B5A9EDAF2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37" r="9748" b="-5"/>
          <a:stretch/>
        </p:blipFill>
        <p:spPr>
          <a:xfrm>
            <a:off x="2209800" y="4150596"/>
            <a:ext cx="2770638" cy="223180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F4C35-3019-4D19-B2D7-D6A5A94D9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1728" y="2286000"/>
            <a:ext cx="5740739" cy="402336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Picking – Yelp, Open Table (reservations and reviews)</a:t>
            </a:r>
          </a:p>
          <a:p>
            <a:pPr lvl="0"/>
            <a:r>
              <a:rPr lang="en-US" dirty="0"/>
              <a:t>Others can bring food to your door</a:t>
            </a:r>
          </a:p>
          <a:p>
            <a:pPr marL="400050" indent="-400050">
              <a:buFont typeface="Wingdings" panose="05000000000000000000" pitchFamily="2" charset="2"/>
              <a:buChar char="Ø"/>
            </a:pPr>
            <a:r>
              <a:rPr lang="en-US" dirty="0" err="1"/>
              <a:t>Grubhub</a:t>
            </a:r>
            <a:endParaRPr lang="en-US" dirty="0"/>
          </a:p>
          <a:p>
            <a:pPr marL="400050" indent="-400050">
              <a:buFont typeface="Wingdings" panose="05000000000000000000" pitchFamily="2" charset="2"/>
              <a:buChar char="Ø"/>
            </a:pPr>
            <a:r>
              <a:rPr lang="en-US" dirty="0" err="1"/>
              <a:t>Doordash</a:t>
            </a:r>
            <a:endParaRPr lang="en-US" dirty="0"/>
          </a:p>
          <a:p>
            <a:pPr marL="400050" indent="-400050">
              <a:buFont typeface="Wingdings" panose="05000000000000000000" pitchFamily="2" charset="2"/>
              <a:buChar char="Ø"/>
            </a:pPr>
            <a:r>
              <a:rPr lang="en-US" dirty="0" err="1"/>
              <a:t>UberEats</a:t>
            </a:r>
            <a:endParaRPr lang="en-US" dirty="0"/>
          </a:p>
          <a:p>
            <a:pPr marL="400050" indent="-400050">
              <a:buFont typeface="Wingdings" panose="05000000000000000000" pitchFamily="2" charset="2"/>
              <a:buChar char="Ø"/>
            </a:pPr>
            <a:r>
              <a:rPr lang="en-US" dirty="0"/>
              <a:t>Postmates</a:t>
            </a:r>
          </a:p>
          <a:p>
            <a:pPr marL="400050" indent="-400050">
              <a:buFont typeface="Wingdings" panose="05000000000000000000" pitchFamily="2" charset="2"/>
              <a:buChar char="Ø"/>
            </a:pPr>
            <a:r>
              <a:rPr lang="en-US" dirty="0"/>
              <a:t>Yelp Eat</a:t>
            </a:r>
          </a:p>
        </p:txBody>
      </p:sp>
    </p:spTree>
    <p:extLst>
      <p:ext uri="{BB962C8B-B14F-4D97-AF65-F5344CB8AC3E}">
        <p14:creationId xmlns:p14="http://schemas.microsoft.com/office/powerpoint/2010/main" val="212204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7784DD-1D2D-44DA-8E59-CB7FD0910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Travel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867C5D3-3395-41F6-BCFE-1250618D69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9343255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3C07ACF-1E74-44C1-9D15-8DBD17D8F9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4514" y="264323"/>
            <a:ext cx="2893464" cy="7582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6AEEEB-B1FC-458D-9AF1-E59EBD4178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3771" y="1089814"/>
            <a:ext cx="2855511" cy="14829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8E0265-7473-4D18-9A51-BD25337F7A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2086" y="4000983"/>
            <a:ext cx="2964740" cy="818989"/>
          </a:xfrm>
          <a:prstGeom prst="rect">
            <a:avLst/>
          </a:prstGeom>
        </p:spPr>
      </p:pic>
      <p:pic>
        <p:nvPicPr>
          <p:cNvPr id="3074" name="Picture 2" descr="TripIt">
            <a:extLst>
              <a:ext uri="{FF2B5EF4-FFF2-40B4-BE49-F238E27FC236}">
                <a16:creationId xmlns:a16="http://schemas.microsoft.com/office/drawing/2014/main" id="{92CE23A9-0618-4BB0-BC5B-2582C120F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175" y="5153185"/>
            <a:ext cx="2816803" cy="77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2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E194971-2F2D-44B0-8AE6-FF2DCCEE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1FF9A61E-EB11-4C46-82E1-3E00A3B4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E564EB3-35F2-4EFF-87DC-642DC020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BA0C938-1486-4635-9F6C-44D521FA6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2A7ABB-6A86-4A02-A072-FA82CDCE5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928" y="484632"/>
            <a:ext cx="11244036" cy="5880916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916720-6D22-4D4B-BC19-23008C7DD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9935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EA52F19-3E42-4676-BBF4-9EECDC2B7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56" y="806365"/>
            <a:ext cx="7020747" cy="52296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z="6600" spc="200" dirty="0"/>
              <a:t>Events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DC112B-AF2C-4CD8-85B9-3320CE927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3722" y="1173619"/>
            <a:ext cx="2646242" cy="943621"/>
          </a:xfrm>
          <a:prstGeom prst="rect">
            <a:avLst/>
          </a:prstGeom>
        </p:spPr>
      </p:pic>
      <p:pic>
        <p:nvPicPr>
          <p:cNvPr id="4098" name="Picture 2" descr="Sofar Sounds logo">
            <a:extLst>
              <a:ext uri="{FF2B5EF4-FFF2-40B4-BE49-F238E27FC236}">
                <a16:creationId xmlns:a16="http://schemas.microsoft.com/office/drawing/2014/main" id="{98DC13BF-FAC5-45B6-9D79-69817C9E5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888" y="4210822"/>
            <a:ext cx="3810000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D3C4E5-E302-4C3B-91E6-FA9CCD5778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1840" y="2614920"/>
            <a:ext cx="3295246" cy="12906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0F7EEFF-D986-4C32-8942-B0F1A3745182}"/>
              </a:ext>
            </a:extLst>
          </p:cNvPr>
          <p:cNvSpPr/>
          <p:nvPr/>
        </p:nvSpPr>
        <p:spPr>
          <a:xfrm>
            <a:off x="2805272" y="3991571"/>
            <a:ext cx="34954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Meetup.com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AE948C-9E7B-4648-A1F3-C56A8CD3D61D}"/>
              </a:ext>
            </a:extLst>
          </p:cNvPr>
          <p:cNvSpPr/>
          <p:nvPr/>
        </p:nvSpPr>
        <p:spPr>
          <a:xfrm>
            <a:off x="2234817" y="1410891"/>
            <a:ext cx="29119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Eventbrite</a:t>
            </a:r>
          </a:p>
        </p:txBody>
      </p:sp>
    </p:spTree>
    <p:extLst>
      <p:ext uri="{BB962C8B-B14F-4D97-AF65-F5344CB8AC3E}">
        <p14:creationId xmlns:p14="http://schemas.microsoft.com/office/powerpoint/2010/main" val="13356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19E6BB3-DF2B-4751-97C5-B3DB949AE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20964"/>
            <a:ext cx="8126819" cy="68785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7203203-9CDA-4979-A50F-A78423E3B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07911" y="2604714"/>
            <a:ext cx="1648572" cy="164857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1721DD-D110-44EE-82A7-D56AB687E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5204427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0484633-B8D5-429F-B4C5-02DD3DB50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11819"/>
            <a:ext cx="6510527" cy="1499616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 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F6492-68CD-4363-B11E-D6F825D46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76773"/>
            <a:ext cx="6507471" cy="2835046"/>
          </a:xfrm>
        </p:spPr>
        <p:txBody>
          <a:bodyPr anchor="ctr">
            <a:normAutofit fontScale="925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Amazon</a:t>
            </a:r>
          </a:p>
          <a:p>
            <a:r>
              <a:rPr lang="en-US" sz="3600" dirty="0">
                <a:solidFill>
                  <a:srgbClr val="FFFFFF"/>
                </a:solidFill>
              </a:rPr>
              <a:t>Kindle</a:t>
            </a:r>
          </a:p>
          <a:p>
            <a:r>
              <a:rPr lang="en-US" sz="3600" dirty="0">
                <a:solidFill>
                  <a:srgbClr val="FFFFFF"/>
                </a:solidFill>
              </a:rPr>
              <a:t>Overdrive with public library</a:t>
            </a:r>
          </a:p>
          <a:p>
            <a:r>
              <a:rPr lang="en-US" sz="3600" dirty="0">
                <a:solidFill>
                  <a:srgbClr val="FFFFFF"/>
                </a:solidFill>
              </a:rPr>
              <a:t>Email PDFs to Apple or Google Books</a:t>
            </a:r>
          </a:p>
          <a:p>
            <a:pPr lvl="0"/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D575B1-097C-4EDA-BEC4-0348E8FBB7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8266" y="4157535"/>
            <a:ext cx="2798217" cy="11058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316311-3863-4DB7-8E97-4C151905B3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8481" y="5333214"/>
            <a:ext cx="1564456" cy="15523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AAA549-D3E5-4CCE-8B8E-521F0FC969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2620" y="446565"/>
            <a:ext cx="5363324" cy="191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5006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952996-80A9-4992-B773-A6C065749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442" y="242443"/>
            <a:ext cx="6735115" cy="637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859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411DB08-1669-426B-BBEB-FAD285EF8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9E4219-121F-4CD1-AA58-24746CD29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8126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2F50912-06FD-4216-BAD3-21050F595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5582" y="3765314"/>
            <a:ext cx="5852160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7FA7B931-B6ED-4C54-B659-4C371BF84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53230" y="96645"/>
            <a:ext cx="1648572" cy="16485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93F5DF-368D-4344-A56E-8D4BE3EC3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5" y="640080"/>
            <a:ext cx="6707817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r"/>
            <a:r>
              <a:rPr lang="en-US" kern="1200" cap="all" spc="2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Podcasts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EA061-5793-4329-B796-962BC7E54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920" y="3849539"/>
            <a:ext cx="6703157" cy="23594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>
                <a:solidFill>
                  <a:srgbClr val="FFFFFF"/>
                </a:solidFill>
              </a:rPr>
              <a:t>FREE -- Stitcher, Spotify, Google, TuneIn, Apple Podcasts</a:t>
            </a:r>
          </a:p>
        </p:txBody>
      </p:sp>
      <p:pic>
        <p:nvPicPr>
          <p:cNvPr id="1026" name="Picture 2" descr="Stitcher">
            <a:extLst>
              <a:ext uri="{FF2B5EF4-FFF2-40B4-BE49-F238E27FC236}">
                <a16:creationId xmlns:a16="http://schemas.microsoft.com/office/drawing/2014/main" id="{979B224B-AB81-4A8A-8C7A-1C2649F32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893" y="6181686"/>
            <a:ext cx="3738080" cy="50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2FB02FD-809B-4335-8B3C-03D1B5B863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70607" y="386326"/>
            <a:ext cx="1902652" cy="837167"/>
          </a:xfrm>
          <a:prstGeom prst="rect">
            <a:avLst/>
          </a:prstGeom>
        </p:spPr>
      </p:pic>
      <p:sp>
        <p:nvSpPr>
          <p:cNvPr id="9" name="AutoShape 8" descr="https://overcast.fm/img/logo.svg?3">
            <a:extLst>
              <a:ext uri="{FF2B5EF4-FFF2-40B4-BE49-F238E27FC236}">
                <a16:creationId xmlns:a16="http://schemas.microsoft.com/office/drawing/2014/main" id="{4E99C292-DAC5-4D48-B53A-5FE6B6232F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 descr="https://overcast.fm/img/logo.svg?3">
            <a:extLst>
              <a:ext uri="{FF2B5EF4-FFF2-40B4-BE49-F238E27FC236}">
                <a16:creationId xmlns:a16="http://schemas.microsoft.com/office/drawing/2014/main" id="{6356C8DA-8D23-48EB-8FF7-AD620DEF04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 descr="https://overcast.fm/img/logo.svg?3">
            <a:extLst>
              <a:ext uri="{FF2B5EF4-FFF2-40B4-BE49-F238E27FC236}">
                <a16:creationId xmlns:a16="http://schemas.microsoft.com/office/drawing/2014/main" id="{3811E38B-085F-47EE-8ECE-4CC60B3658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165807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F205BA-E9E4-4D75-81EC-DED45A41C8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8572" y="5456987"/>
            <a:ext cx="1520573" cy="14430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089FB5-E655-4166-99F4-01A111244A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63783" y="1977395"/>
            <a:ext cx="2867425" cy="420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7440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4C9EC4B-7AC1-4C30-9582-FCF185FE5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3275" y="0"/>
            <a:ext cx="610545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5A972B-FA62-4B8A-86FD-875DF2CF5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5010" y="321731"/>
            <a:ext cx="3278619" cy="3662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C276D6-C782-4898-8765-77687E13D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894" y="607106"/>
            <a:ext cx="2958039" cy="309148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F997AEE-DE0C-47D0-A517-19D27A608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8513" y="311970"/>
            <a:ext cx="2028821" cy="1180366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B555EB-E3FE-40A3-9789-7F044DF13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62872" y="1665817"/>
            <a:ext cx="2014462" cy="23181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70C820-A26C-4FC7-8B78-75DF63493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4478" y="1804306"/>
            <a:ext cx="1230566" cy="201732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C9053C4-E873-4D52-ADC6-FDFBBB2BB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5008" y="4157447"/>
            <a:ext cx="2104750" cy="2312282"/>
          </a:xfrm>
          <a:prstGeom prst="rect">
            <a:avLst/>
          </a:prstGeom>
          <a:solidFill>
            <a:schemeClr val="accent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72E7A1-BA9F-4D76-A51D-1823A754E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0625" y="4157447"/>
            <a:ext cx="3206709" cy="23122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48023F-C76C-4744-A6EF-AC432C3A6E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3799" y="4742785"/>
            <a:ext cx="2880360" cy="11416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CB8719-5B6E-43EC-BD18-2892AED39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4732244" cy="1499616"/>
          </a:xfrm>
        </p:spPr>
        <p:txBody>
          <a:bodyPr>
            <a:normAutofit/>
          </a:bodyPr>
          <a:lstStyle/>
          <a:p>
            <a:pPr lvl="0"/>
            <a:r>
              <a:rPr lang="en-US" sz="4800"/>
              <a:t>Sleep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BF4B15F-AB8F-44B5-A01D-23F4A7CAC0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6298"/>
              </p:ext>
            </p:extLst>
          </p:nvPr>
        </p:nvGraphicFramePr>
        <p:xfrm>
          <a:off x="1024128" y="1665817"/>
          <a:ext cx="5724401" cy="4643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6743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E194971-2F2D-44B0-8AE6-FF2DCCEE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1FF9A61E-EB11-4C46-82E1-3E00A3B4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E564EB3-35F2-4EFF-87DC-642DC020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BA0C938-1486-4635-9F6C-44D521FA6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2A7ABB-6A86-4A02-A072-FA82CDCE5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928" y="484632"/>
            <a:ext cx="11244036" cy="5880916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916720-6D22-4D4B-BC19-23008C7DD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9935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DCB9117-FA8E-4699-B7BA-FEE6179BB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56" y="806365"/>
            <a:ext cx="7020747" cy="52296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z="6600" spc="200"/>
              <a:t>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37E0B-6C76-460F-9206-E183090FE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661" y="806365"/>
            <a:ext cx="2949542" cy="52296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Watch Everywhere</a:t>
            </a:r>
          </a:p>
          <a:p>
            <a:pPr marL="0" lv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Wifi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!</a:t>
            </a:r>
          </a:p>
          <a:p>
            <a:pPr marL="0" lvl="0" indent="0" algn="r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90277F-6DC9-4857-9A53-9AE5C07DE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394" y="2142438"/>
            <a:ext cx="2517187" cy="12865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E364AB-0B60-496C-A19E-9C39C5A39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7088" y="1134026"/>
            <a:ext cx="2501886" cy="12872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F3F384-20DD-4BB0-A46C-8AB8F4F35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218" y="4320336"/>
            <a:ext cx="3179123" cy="10279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3532FF-AEE4-46D3-BD04-761D5957F6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4894" y="5226280"/>
            <a:ext cx="2133600" cy="5905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118DA1-FF8D-4C6C-96AB-7E5936C8AD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0661" y="3847613"/>
            <a:ext cx="2292111" cy="108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5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19E6BB3-DF2B-4751-97C5-B3DB949AE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20964"/>
            <a:ext cx="8126819" cy="68785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D851990-4919-4CAC-897D-5C1F88ADF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07911" y="2604714"/>
            <a:ext cx="1648572" cy="164857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1721DD-D110-44EE-82A7-D56AB687E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5204427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AF19CAD-87A8-4C17-962B-2E1551F1A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11819"/>
            <a:ext cx="6510527" cy="1499616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Music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38F4E-EB07-46F0-8356-D17A6E744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643467"/>
            <a:ext cx="6507471" cy="3606798"/>
          </a:xfrm>
        </p:spPr>
        <p:txBody>
          <a:bodyPr anchor="ctr">
            <a:normAutofit/>
          </a:bodyPr>
          <a:lstStyle/>
          <a:p>
            <a:pPr marL="339725" indent="-339725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FFFFFF"/>
                </a:solidFill>
              </a:rPr>
              <a:t>Free: YouTube, Pandora, iHeartRadio, Spotify Free, Amazon Music (partial)</a:t>
            </a:r>
          </a:p>
          <a:p>
            <a:pPr marL="339725" indent="-339725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FFFFFF"/>
                </a:solidFill>
              </a:rPr>
              <a:t>Playlists for sleep, exercise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D3B5A2-72CA-4C17-B0E2-E62F06F632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4495" y="1568836"/>
            <a:ext cx="2038968" cy="818459"/>
          </a:xfrm>
          <a:prstGeom prst="rect">
            <a:avLst/>
          </a:prstGeom>
        </p:spPr>
      </p:pic>
      <p:pic>
        <p:nvPicPr>
          <p:cNvPr id="2050" name="Picture 2" descr="Image result for spotify logo">
            <a:extLst>
              <a:ext uri="{FF2B5EF4-FFF2-40B4-BE49-F238E27FC236}">
                <a16:creationId xmlns:a16="http://schemas.microsoft.com/office/drawing/2014/main" id="{689F6002-C33E-4DC3-AE29-2923888BA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2" y="159662"/>
            <a:ext cx="3873660" cy="161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HR_primary_Color.jpg">
            <a:extLst>
              <a:ext uri="{FF2B5EF4-FFF2-40B4-BE49-F238E27FC236}">
                <a16:creationId xmlns:a16="http://schemas.microsoft.com/office/drawing/2014/main" id="{C6244998-7590-4FA2-B61C-135DAF705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470" y="4377301"/>
            <a:ext cx="172402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B509D6-5DD0-4543-955C-1BACC60670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0526" y="4939276"/>
            <a:ext cx="92392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678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170B9A-7430-45A5-A9FA-5DFD3D0E1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986" y="1054960"/>
            <a:ext cx="6931617" cy="60651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61204B-6D1C-4228-A91C-BEAC443C8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4255443" cy="1499616"/>
          </a:xfrm>
        </p:spPr>
        <p:txBody>
          <a:bodyPr>
            <a:normAutofit/>
          </a:bodyPr>
          <a:lstStyle/>
          <a:p>
            <a:r>
              <a:rPr lang="en-US" sz="4000" dirty="0"/>
              <a:t>Playlisting our moods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B3764-C82A-4F78-ACBF-CF95295C5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4255443" cy="4023360"/>
          </a:xfrm>
        </p:spPr>
        <p:txBody>
          <a:bodyPr>
            <a:normAutofit/>
          </a:bodyPr>
          <a:lstStyle/>
          <a:p>
            <a:r>
              <a:rPr lang="en-US" sz="2800" dirty="0"/>
              <a:t>Spotify for Brands –</a:t>
            </a:r>
          </a:p>
          <a:p>
            <a:r>
              <a:rPr lang="en-US" sz="2400" dirty="0"/>
              <a:t>Selling our emotional state with music and behavior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FED295-B4A6-452D-BD47-90E4296D8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311" y="3992880"/>
            <a:ext cx="5307500" cy="118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289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AAC386-A18D-4525-AD1B-4D227ED34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34C4AD0-FE94-4E84-ACA6-CC5BF1A11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853463" y="2514600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CB27383-C8BE-4818-8EAF-DC470369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9872" y="643467"/>
            <a:ext cx="3473009" cy="557106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Learning</a:t>
            </a:r>
          </a:p>
        </p:txBody>
      </p:sp>
      <p:pic>
        <p:nvPicPr>
          <p:cNvPr id="3074" name="Picture 2" descr="Image result for duolingo logo">
            <a:extLst>
              <a:ext uri="{FF2B5EF4-FFF2-40B4-BE49-F238E27FC236}">
                <a16:creationId xmlns:a16="http://schemas.microsoft.com/office/drawing/2014/main" id="{017FD326-FBDB-4DEC-91C0-2EC86EFCB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111" y="658368"/>
            <a:ext cx="2441881" cy="262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6467C8-96D0-494D-B3B0-FE640D07D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9716" y="5048293"/>
            <a:ext cx="5482550" cy="7808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60EEF6-559D-4370-87EF-6A71A120B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" y="467962"/>
            <a:ext cx="2365620" cy="1662961"/>
          </a:xfrm>
          <a:prstGeom prst="rect">
            <a:avLst/>
          </a:prstGeom>
        </p:spPr>
      </p:pic>
      <p:sp>
        <p:nvSpPr>
          <p:cNvPr id="7" name="AutoShape 4" descr="Coursera">
            <a:extLst>
              <a:ext uri="{FF2B5EF4-FFF2-40B4-BE49-F238E27FC236}">
                <a16:creationId xmlns:a16="http://schemas.microsoft.com/office/drawing/2014/main" id="{AC492113-E567-48EE-949A-30A1BB4BAF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D4D0D4-6DF4-44F6-BD63-C4D3F068FF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3988" y="3540181"/>
            <a:ext cx="3261977" cy="105908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8E5587-EDBC-4961-903E-121CF4606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299764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86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D6C2C3-B64F-48A4-8484-AEBDD60D3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3001" y="2274260"/>
            <a:ext cx="6187071" cy="16859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2FA9EF-1F7E-4F06-BBFD-63593EF23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39" y="640080"/>
            <a:ext cx="3429855" cy="5613236"/>
          </a:xfrm>
        </p:spPr>
        <p:txBody>
          <a:bodyPr anchor="ctr">
            <a:normAutofit/>
          </a:bodyPr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Subscription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learning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38719D-845F-4D26-BE78-910C9ADC0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936" y="887115"/>
            <a:ext cx="10365344" cy="780045"/>
          </a:xfrm>
          <a:prstGeom prst="rect">
            <a:avLst/>
          </a:prstGeom>
        </p:spPr>
      </p:pic>
      <p:pic>
        <p:nvPicPr>
          <p:cNvPr id="4098" name="Picture 2" descr="Curious.com">
            <a:extLst>
              <a:ext uri="{FF2B5EF4-FFF2-40B4-BE49-F238E27FC236}">
                <a16:creationId xmlns:a16="http://schemas.microsoft.com/office/drawing/2014/main" id="{589A267B-58B2-4784-90E9-25303314D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966" y="4900009"/>
            <a:ext cx="2472542" cy="5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B2AC9F-3DF5-40B5-B808-8ABF653D57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6750" y="4680934"/>
            <a:ext cx="2811297" cy="8184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3C336D-2A8C-49B1-A743-EC0063041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61" y="5627178"/>
            <a:ext cx="2387274" cy="79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3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D14A7-F0AF-4182-94F9-406451C5F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1211091"/>
          </a:xfrm>
        </p:spPr>
        <p:txBody>
          <a:bodyPr>
            <a:normAutofit/>
          </a:bodyPr>
          <a:lstStyle/>
          <a:p>
            <a:pPr lvl="0"/>
            <a:r>
              <a:rPr lang="en-US" sz="4300" dirty="0">
                <a:solidFill>
                  <a:srgbClr val="FFFFFF"/>
                </a:solidFill>
              </a:rPr>
              <a:t> Banking/Finance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F0141DE-C7A2-42C5-AF2F-6BE2EA16FA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9826212"/>
              </p:ext>
            </p:extLst>
          </p:nvPr>
        </p:nvGraphicFramePr>
        <p:xfrm>
          <a:off x="5603875" y="954088"/>
          <a:ext cx="5641975" cy="3334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694AB22-F9FD-4A17-8F0A-8429CCCDB0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4290483"/>
            <a:ext cx="5938662" cy="29474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B34001-1D40-4057-861F-A421661451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637" y="3095625"/>
            <a:ext cx="472440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3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AE1107-CEC3-4041-8BAA-CDB6F675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AEA88FB-F5DD-45CE-AAE1-7B33D0AB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8A7F38B-5B5F-4F5B-8A6C-57FD2270B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972" y="640080"/>
            <a:ext cx="5419976" cy="5577840"/>
          </a:xfrm>
          <a:prstGeom prst="rect">
            <a:avLst/>
          </a:prstGeom>
        </p:spPr>
      </p:pic>
      <p:sp>
        <p:nvSpPr>
          <p:cNvPr id="4" name="AutoShape 2" descr="Cover art">
            <a:extLst>
              <a:ext uri="{FF2B5EF4-FFF2-40B4-BE49-F238E27FC236}">
                <a16:creationId xmlns:a16="http://schemas.microsoft.com/office/drawing/2014/main" id="{CABDB7DC-7B57-400A-98F9-49002F1348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Cover art">
            <a:extLst>
              <a:ext uri="{FF2B5EF4-FFF2-40B4-BE49-F238E27FC236}">
                <a16:creationId xmlns:a16="http://schemas.microsoft.com/office/drawing/2014/main" id="{832BF60A-3ECE-4F3A-A583-76F52D8A8E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699D3F-1EE3-46C7-8282-6929AED6D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pPr lvl="0"/>
            <a:r>
              <a:rPr lang="en-US">
                <a:solidFill>
                  <a:srgbClr val="FFFFFF"/>
                </a:solidFill>
              </a:rPr>
              <a:t>Games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6827F-507B-4D54-90D6-75DD0F53F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3200" dirty="0">
                <a:solidFill>
                  <a:srgbClr val="FFFFFF"/>
                </a:solidFill>
              </a:rPr>
              <a:t>Casual Games</a:t>
            </a:r>
          </a:p>
          <a:p>
            <a:pPr lvl="0"/>
            <a:r>
              <a:rPr lang="en-US" sz="3200" dirty="0">
                <a:solidFill>
                  <a:srgbClr val="FFFFFF"/>
                </a:solidFill>
              </a:rPr>
              <a:t>Games with Family at a Distance</a:t>
            </a:r>
          </a:p>
          <a:p>
            <a:pPr lvl="0"/>
            <a:r>
              <a:rPr lang="en-US" sz="3200" dirty="0">
                <a:solidFill>
                  <a:srgbClr val="FFFFFF"/>
                </a:solidFill>
              </a:rPr>
              <a:t>Social – Words with Friends</a:t>
            </a:r>
          </a:p>
          <a:p>
            <a:pPr lvl="0"/>
            <a:r>
              <a:rPr lang="en-US" sz="3200" dirty="0">
                <a:solidFill>
                  <a:srgbClr val="FFFFFF"/>
                </a:solidFill>
              </a:rPr>
              <a:t>Careful of in-app purchases to “level up”</a:t>
            </a:r>
          </a:p>
        </p:txBody>
      </p:sp>
    </p:spTree>
    <p:extLst>
      <p:ext uri="{BB962C8B-B14F-4D97-AF65-F5344CB8AC3E}">
        <p14:creationId xmlns:p14="http://schemas.microsoft.com/office/powerpoint/2010/main" val="389352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BA5703-76E8-4465-AC1F-60AD44BEB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Smartphone + Related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C9B3F-BA06-4001-9429-5D692BE08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>
            <a:normAutofit/>
          </a:bodyPr>
          <a:lstStyle/>
          <a:p>
            <a:pPr marL="398463" lvl="0" indent="-398463">
              <a:buFont typeface="Arial" panose="020B0604020202020204" pitchFamily="34" charset="0"/>
              <a:buChar char="•"/>
            </a:pPr>
            <a:r>
              <a:rPr lang="en-US" dirty="0"/>
              <a:t>Alexa / Google Home / Smart Speakers</a:t>
            </a:r>
          </a:p>
          <a:p>
            <a:pPr marL="398463" lvl="0" indent="-398463">
              <a:buFont typeface="Arial" panose="020B0604020202020204" pitchFamily="34" charset="0"/>
              <a:buChar char="•"/>
            </a:pPr>
            <a:r>
              <a:rPr lang="en-US" dirty="0"/>
              <a:t>Control of heater, door, blinds, etc.</a:t>
            </a:r>
          </a:p>
          <a:p>
            <a:pPr marL="398463" lvl="0" indent="-398463">
              <a:buFont typeface="Arial" panose="020B0604020202020204" pitchFamily="34" charset="0"/>
              <a:buChar char="•"/>
            </a:pPr>
            <a:r>
              <a:rPr lang="en-US" dirty="0"/>
              <a:t>“Wake word” – listening</a:t>
            </a:r>
          </a:p>
          <a:p>
            <a:pPr marL="398463" lvl="0" indent="-398463">
              <a:buFont typeface="Arial" panose="020B0604020202020204" pitchFamily="34" charset="0"/>
              <a:buChar char="•"/>
            </a:pPr>
            <a:r>
              <a:rPr lang="en-US" dirty="0"/>
              <a:t>Instant connection with other </a:t>
            </a:r>
            <a:r>
              <a:rPr lang="en-US" dirty="0" err="1"/>
              <a:t>Alexas</a:t>
            </a:r>
            <a:r>
              <a:rPr lang="en-US" dirty="0"/>
              <a:t> or Homes</a:t>
            </a:r>
          </a:p>
          <a:p>
            <a:pPr marL="398463" lvl="0" indent="-398463">
              <a:buFont typeface="Arial" panose="020B0604020202020204" pitchFamily="34" charset="0"/>
              <a:buChar char="•"/>
            </a:pPr>
            <a:r>
              <a:rPr lang="en-US" dirty="0"/>
              <a:t>Google Chromecast or Amazon Fire TV</a:t>
            </a:r>
          </a:p>
          <a:p>
            <a:pPr marL="398463" lvl="0" indent="-398463">
              <a:buFont typeface="Arial" panose="020B0604020202020204" pitchFamily="34" charset="0"/>
              <a:buChar char="•"/>
            </a:pPr>
            <a:r>
              <a:rPr lang="en-US" dirty="0"/>
              <a:t>Voice control of TV</a:t>
            </a:r>
          </a:p>
          <a:p>
            <a:pPr marL="398463" lvl="0" indent="-398463">
              <a:buFont typeface="Arial" panose="020B0604020202020204" pitchFamily="34" charset="0"/>
              <a:buChar char="•"/>
            </a:pPr>
            <a:r>
              <a:rPr lang="en-US" dirty="0"/>
              <a:t>No need for cable other than sports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16833C-B467-4571-8F97-338B203BA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565" y="2059188"/>
            <a:ext cx="1665988" cy="136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8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59A001-2E06-439D-8BD5-73472D8B2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718" y="185473"/>
            <a:ext cx="4666846" cy="648705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1335D85-B29A-4393-B1E7-36BCE7BDF8C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Are they</a:t>
            </a:r>
            <a:br>
              <a:rPr lang="en-US" dirty="0"/>
            </a:br>
            <a:r>
              <a:rPr lang="en-US" dirty="0"/>
              <a:t>Listening?</a:t>
            </a:r>
          </a:p>
        </p:txBody>
      </p:sp>
    </p:spTree>
    <p:extLst>
      <p:ext uri="{BB962C8B-B14F-4D97-AF65-F5344CB8AC3E}">
        <p14:creationId xmlns:p14="http://schemas.microsoft.com/office/powerpoint/2010/main" val="42523869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915CC-A4C7-42D5-A2A5-C38D407B4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pPr lvl="0"/>
            <a:r>
              <a:rPr lang="en-US" sz="3600" dirty="0">
                <a:solidFill>
                  <a:srgbClr val="FFFFFF"/>
                </a:solidFill>
              </a:rPr>
              <a:t>Wearables – fitness trackers</a:t>
            </a:r>
            <a:br>
              <a:rPr lang="en-US" sz="36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Your data?</a:t>
            </a:r>
            <a:br>
              <a:rPr lang="en-US" sz="36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Or just use your phone? </a:t>
            </a:r>
          </a:p>
        </p:txBody>
      </p:sp>
      <p:pic>
        <p:nvPicPr>
          <p:cNvPr id="2052" name="Picture 4" descr="Fitbit Zip Wireless Activity Tracker, Magenta">
            <a:extLst>
              <a:ext uri="{FF2B5EF4-FFF2-40B4-BE49-F238E27FC236}">
                <a16:creationId xmlns:a16="http://schemas.microsoft.com/office/drawing/2014/main" id="{4E72C6AB-6F0A-41D4-9F9C-25E0D25E4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548" y="0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C48672-0E34-4088-959A-882DDD13C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8814" y="1737360"/>
            <a:ext cx="237172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53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915CC-A4C7-42D5-A2A5-C38D407B4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Start/run Your own company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F96F125-5A29-4FA0-A791-D6C7692284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5253131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983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A5612-0A60-43AF-83E8-AA21C253E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YOUR</a:t>
            </a:r>
            <a:r>
              <a:rPr lang="en-US" dirty="0"/>
              <a:t> Smartphone Superpowers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C4F625C-D72A-4A35-A715-FDB2A418670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3938" y="2286000"/>
          <a:ext cx="9886869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315B7C9-F967-4E76-AEFA-AD586890B4D2}"/>
              </a:ext>
            </a:extLst>
          </p:cNvPr>
          <p:cNvSpPr txBox="1"/>
          <p:nvPr/>
        </p:nvSpPr>
        <p:spPr>
          <a:xfrm>
            <a:off x="1030941" y="6183824"/>
            <a:ext cx="9538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https://maremel.com/smart-smartphones</a:t>
            </a:r>
          </a:p>
        </p:txBody>
      </p:sp>
    </p:spTree>
    <p:extLst>
      <p:ext uri="{BB962C8B-B14F-4D97-AF65-F5344CB8AC3E}">
        <p14:creationId xmlns:p14="http://schemas.microsoft.com/office/powerpoint/2010/main" val="179936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C8DF35-E1A8-47D6-B681-0EEEA04CB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AEC8DF35-E1A8-47D6-B681-0EEEA04CB9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37FE08A-7285-4BB5-B50A-6CA0BBCBAD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137FE08A-7285-4BB5-B50A-6CA0BBCBAD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4810F0-734F-4630-9D98-91676FD82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7E4810F0-734F-4630-9D98-91676FD82B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A41E8A-8EA3-499A-98D7-C23438ECF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ECA41E8A-8EA3-499A-98D7-C23438ECFB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1397</Words>
  <Application>Microsoft Office PowerPoint</Application>
  <PresentationFormat>Widescreen</PresentationFormat>
  <Paragraphs>282</Paragraphs>
  <Slides>51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Arial</vt:lpstr>
      <vt:lpstr>Calibri</vt:lpstr>
      <vt:lpstr>Courier New</vt:lpstr>
      <vt:lpstr>Tw Cen MT</vt:lpstr>
      <vt:lpstr>Tw Cen MT Condensed</vt:lpstr>
      <vt:lpstr>Wingdings</vt:lpstr>
      <vt:lpstr>Wingdings 3</vt:lpstr>
      <vt:lpstr>Integral</vt:lpstr>
      <vt:lpstr>SMART LIVING WITH SMARTPHONES</vt:lpstr>
      <vt:lpstr>What do you want to learn today?</vt:lpstr>
      <vt:lpstr>Do you have an Android or iPhone?</vt:lpstr>
      <vt:lpstr>What are your 2 biggest regular life challenges (besides your phone)?</vt:lpstr>
      <vt:lpstr>Superpowers and challenges</vt:lpstr>
      <vt:lpstr>Ways to use tools and connections</vt:lpstr>
      <vt:lpstr>PERSONALIZATION</vt:lpstr>
      <vt:lpstr>What is a “Default”?</vt:lpstr>
      <vt:lpstr>What is a “Nudge” or “Notification”?</vt:lpstr>
      <vt:lpstr>What is “VoIP” and “Wi-fi”?</vt:lpstr>
      <vt:lpstr>Expenses/Costs</vt:lpstr>
      <vt:lpstr>Basics and setup</vt:lpstr>
      <vt:lpstr>Privacy and Security</vt:lpstr>
      <vt:lpstr>VOICE</vt:lpstr>
      <vt:lpstr>VIDEO CALLS</vt:lpstr>
      <vt:lpstr>Email</vt:lpstr>
      <vt:lpstr>Texting</vt:lpstr>
      <vt:lpstr>Search AND TRUSTED INFO</vt:lpstr>
      <vt:lpstr>What is the “Cloud”?</vt:lpstr>
      <vt:lpstr>Smartphone Apps – Millions!  But…</vt:lpstr>
      <vt:lpstr>Facebook: 1.7 Billion people</vt:lpstr>
      <vt:lpstr>Photos and Sharing</vt:lpstr>
      <vt:lpstr>Memory/Recall</vt:lpstr>
      <vt:lpstr>Photos as memory</vt:lpstr>
      <vt:lpstr>Evernote: 100 year memory</vt:lpstr>
      <vt:lpstr>Find My phone . . . Or car . . . Or keys</vt:lpstr>
      <vt:lpstr>PAYMENTS – pay from your phone</vt:lpstr>
      <vt:lpstr>Emotional Health</vt:lpstr>
      <vt:lpstr>Online and live Shopping</vt:lpstr>
      <vt:lpstr>PowerPoint Presentation</vt:lpstr>
      <vt:lpstr>LOTS OF LINK-FED retail</vt:lpstr>
      <vt:lpstr>Food to Cook</vt:lpstr>
      <vt:lpstr>Restaurants: choice and delivery</vt:lpstr>
      <vt:lpstr>Travel</vt:lpstr>
      <vt:lpstr>Events</vt:lpstr>
      <vt:lpstr> Books</vt:lpstr>
      <vt:lpstr>PowerPoint Presentation</vt:lpstr>
      <vt:lpstr>Podcasts </vt:lpstr>
      <vt:lpstr>Sleep</vt:lpstr>
      <vt:lpstr>Video</vt:lpstr>
      <vt:lpstr>Music</vt:lpstr>
      <vt:lpstr>Playlisting our moods</vt:lpstr>
      <vt:lpstr>Learning</vt:lpstr>
      <vt:lpstr>Subscription learning</vt:lpstr>
      <vt:lpstr> Banking/Finance</vt:lpstr>
      <vt:lpstr>Games</vt:lpstr>
      <vt:lpstr>Smartphone + Related equipment</vt:lpstr>
      <vt:lpstr>Are they Listening?</vt:lpstr>
      <vt:lpstr>Wearables – fitness trackers  Your data?  Or just use your phone? </vt:lpstr>
      <vt:lpstr>Start/run Your own company</vt:lpstr>
      <vt:lpstr>YOUR Smartphone Superpowers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LIVING WITH SMARTPHONES</dc:title>
  <dc:creator>Gigi Johnson</dc:creator>
  <cp:lastModifiedBy>Gigi Johnson</cp:lastModifiedBy>
  <cp:revision>2</cp:revision>
  <dcterms:created xsi:type="dcterms:W3CDTF">2020-01-28T05:18:16Z</dcterms:created>
  <dcterms:modified xsi:type="dcterms:W3CDTF">2020-01-28T05:26:01Z</dcterms:modified>
</cp:coreProperties>
</file>